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9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CED9DB-9424-496E-391F-E6B82D2CCF46}" v="4" dt="2024-07-23T18:48:30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5C33A953-9779-B38F-D0E1-D05F1B4082DD}"/>
    <pc:docChg chg="modSld">
      <pc:chgData name="Kathia Moreira" userId="S::moreiraks@churchofjesuschrist.org::87d73219-8b7c-4b4a-b87e-83f6ca5fc541" providerId="AD" clId="Web-{5C33A953-9779-B38F-D0E1-D05F1B4082DD}" dt="2022-01-18T21:10:54.446" v="233"/>
      <pc:docMkLst>
        <pc:docMk/>
      </pc:docMkLst>
      <pc:sldChg chg="modSp modNotes">
        <pc:chgData name="Kathia Moreira" userId="S::moreiraks@churchofjesuschrist.org::87d73219-8b7c-4b4a-b87e-83f6ca5fc541" providerId="AD" clId="Web-{5C33A953-9779-B38F-D0E1-D05F1B4082DD}" dt="2022-01-18T21:10:54.446" v="233"/>
        <pc:sldMkLst>
          <pc:docMk/>
          <pc:sldMk cId="1683350569" sldId="256"/>
        </pc:sldMkLst>
        <pc:picChg chg="mod">
          <ac:chgData name="Kathia Moreira" userId="S::moreiraks@churchofjesuschrist.org::87d73219-8b7c-4b4a-b87e-83f6ca5fc541" providerId="AD" clId="Web-{5C33A953-9779-B38F-D0E1-D05F1B4082DD}" dt="2022-01-18T21:06:28.006" v="1" actId="1076"/>
          <ac:picMkLst>
            <pc:docMk/>
            <pc:sldMk cId="1683350569" sldId="256"/>
            <ac:picMk id="5" creationId="{47655843-F323-4E9C-BA50-EE0C967B6A97}"/>
          </ac:picMkLst>
        </pc:picChg>
      </pc:sldChg>
      <pc:sldChg chg="modNotes">
        <pc:chgData name="Kathia Moreira" userId="S::moreiraks@churchofjesuschrist.org::87d73219-8b7c-4b4a-b87e-83f6ca5fc541" providerId="AD" clId="Web-{5C33A953-9779-B38F-D0E1-D05F1B4082DD}" dt="2022-01-18T21:08:44.126" v="47"/>
        <pc:sldMkLst>
          <pc:docMk/>
          <pc:sldMk cId="4083253314" sldId="257"/>
        </pc:sldMkLst>
      </pc:sldChg>
      <pc:sldChg chg="modNotes">
        <pc:chgData name="Kathia Moreira" userId="S::moreiraks@churchofjesuschrist.org::87d73219-8b7c-4b4a-b87e-83f6ca5fc541" providerId="AD" clId="Web-{5C33A953-9779-B38F-D0E1-D05F1B4082DD}" dt="2022-01-18T21:09:26.472" v="105"/>
        <pc:sldMkLst>
          <pc:docMk/>
          <pc:sldMk cId="3377289192" sldId="258"/>
        </pc:sldMkLst>
      </pc:sldChg>
    </pc:docChg>
  </pc:docChgLst>
  <pc:docChgLst>
    <pc:chgData name="Kathia Moreira" userId="S::moreiraks@churchofjesuschrist.org::87d73219-8b7c-4b4a-b87e-83f6ca5fc541" providerId="AD" clId="Web-{39E48AE6-5775-7BC5-F526-479F44021EC9}"/>
    <pc:docChg chg="modSld">
      <pc:chgData name="Kathia Moreira" userId="S::moreiraks@churchofjesuschrist.org::87d73219-8b7c-4b4a-b87e-83f6ca5fc541" providerId="AD" clId="Web-{39E48AE6-5775-7BC5-F526-479F44021EC9}" dt="2022-01-18T23:28:27.350" v="6"/>
      <pc:docMkLst>
        <pc:docMk/>
      </pc:docMkLst>
      <pc:sldChg chg="modNotes">
        <pc:chgData name="Kathia Moreira" userId="S::moreiraks@churchofjesuschrist.org::87d73219-8b7c-4b4a-b87e-83f6ca5fc541" providerId="AD" clId="Web-{39E48AE6-5775-7BC5-F526-479F44021EC9}" dt="2022-01-18T23:28:27.350" v="6"/>
        <pc:sldMkLst>
          <pc:docMk/>
          <pc:sldMk cId="1476837446" sldId="269"/>
        </pc:sldMkLst>
      </pc:sldChg>
    </pc:docChg>
  </pc:docChgLst>
  <pc:docChgLst>
    <pc:chgData name="Kathia Moreira" userId="S::moreiraks@churchofjesuschrist.org::87d73219-8b7c-4b4a-b87e-83f6ca5fc541" providerId="AD" clId="Web-{67434F36-5656-413D-46D7-DC9E6E8A86EC}"/>
    <pc:docChg chg="modSld">
      <pc:chgData name="Kathia Moreira" userId="S::moreiraks@churchofjesuschrist.org::87d73219-8b7c-4b4a-b87e-83f6ca5fc541" providerId="AD" clId="Web-{67434F36-5656-413D-46D7-DC9E6E8A86EC}" dt="2022-01-18T23:08:33.450" v="12"/>
      <pc:docMkLst>
        <pc:docMk/>
      </pc:docMkLst>
      <pc:sldChg chg="modNotes">
        <pc:chgData name="Kathia Moreira" userId="S::moreiraks@churchofjesuschrist.org::87d73219-8b7c-4b4a-b87e-83f6ca5fc541" providerId="AD" clId="Web-{67434F36-5656-413D-46D7-DC9E6E8A86EC}" dt="2022-01-18T23:07:24.230" v="3"/>
        <pc:sldMkLst>
          <pc:docMk/>
          <pc:sldMk cId="607566522" sldId="267"/>
        </pc:sldMkLst>
      </pc:sldChg>
      <pc:sldChg chg="modNotes">
        <pc:chgData name="Kathia Moreira" userId="S::moreiraks@churchofjesuschrist.org::87d73219-8b7c-4b4a-b87e-83f6ca5fc541" providerId="AD" clId="Web-{67434F36-5656-413D-46D7-DC9E6E8A86EC}" dt="2022-01-18T23:08:33.450" v="12"/>
        <pc:sldMkLst>
          <pc:docMk/>
          <pc:sldMk cId="1476837446" sldId="269"/>
        </pc:sldMkLst>
      </pc:sldChg>
    </pc:docChg>
  </pc:docChgLst>
  <pc:docChgLst>
    <pc:chgData name="Carlos Valente" userId="S::perescav@churchofjesuschrist.org::f501b534-3cb1-4c44-9fef-d3f421956917" providerId="AD" clId="Web-{F2CED9DB-9424-496E-391F-E6B82D2CCF46}"/>
    <pc:docChg chg="modSld">
      <pc:chgData name="Carlos Valente" userId="S::perescav@churchofjesuschrist.org::f501b534-3cb1-4c44-9fef-d3f421956917" providerId="AD" clId="Web-{F2CED9DB-9424-496E-391F-E6B82D2CCF46}" dt="2024-07-23T18:48:30.733" v="3" actId="1076"/>
      <pc:docMkLst>
        <pc:docMk/>
      </pc:docMkLst>
      <pc:sldChg chg="delSp modSp">
        <pc:chgData name="Carlos Valente" userId="S::perescav@churchofjesuschrist.org::f501b534-3cb1-4c44-9fef-d3f421956917" providerId="AD" clId="Web-{F2CED9DB-9424-496E-391F-E6B82D2CCF46}" dt="2024-07-23T18:48:30.733" v="3" actId="1076"/>
        <pc:sldMkLst>
          <pc:docMk/>
          <pc:sldMk cId="1683350569" sldId="256"/>
        </pc:sldMkLst>
        <pc:spChg chg="del">
          <ac:chgData name="Carlos Valente" userId="S::perescav@churchofjesuschrist.org::f501b534-3cb1-4c44-9fef-d3f421956917" providerId="AD" clId="Web-{F2CED9DB-9424-496E-391F-E6B82D2CCF46}" dt="2024-07-23T18:48:22.904" v="1"/>
          <ac:spMkLst>
            <pc:docMk/>
            <pc:sldMk cId="1683350569" sldId="256"/>
            <ac:spMk id="2" creationId="{342B66B3-CA36-4A39-A343-72061ED3E16F}"/>
          </ac:spMkLst>
        </pc:spChg>
        <pc:spChg chg="del">
          <ac:chgData name="Carlos Valente" userId="S::perescav@churchofjesuschrist.org::f501b534-3cb1-4c44-9fef-d3f421956917" providerId="AD" clId="Web-{F2CED9DB-9424-496E-391F-E6B82D2CCF46}" dt="2024-07-23T18:48:25.936" v="2"/>
          <ac:spMkLst>
            <pc:docMk/>
            <pc:sldMk cId="1683350569" sldId="256"/>
            <ac:spMk id="3" creationId="{2E1C7DC6-3A21-4411-89F3-DED23E108CBA}"/>
          </ac:spMkLst>
        </pc:spChg>
        <pc:picChg chg="mod">
          <ac:chgData name="Carlos Valente" userId="S::perescav@churchofjesuschrist.org::f501b534-3cb1-4c44-9fef-d3f421956917" providerId="AD" clId="Web-{F2CED9DB-9424-496E-391F-E6B82D2CCF46}" dt="2024-07-23T18:48:30.733" v="3" actId="1076"/>
          <ac:picMkLst>
            <pc:docMk/>
            <pc:sldMk cId="1683350569" sldId="256"/>
            <ac:picMk id="5" creationId="{47655843-F323-4E9C-BA50-EE0C967B6A97}"/>
          </ac:picMkLst>
        </pc:picChg>
      </pc:sldChg>
    </pc:docChg>
  </pc:docChgLst>
  <pc:docChgLst>
    <pc:chgData name="Kathia Moreira" userId="S::moreiraks@churchofjesuschrist.org::87d73219-8b7c-4b4a-b87e-83f6ca5fc541" providerId="AD" clId="Web-{B77CF08F-C1D8-0198-3CF8-300F82479D8E}"/>
    <pc:docChg chg="modSld">
      <pc:chgData name="Kathia Moreira" userId="S::moreiraks@churchofjesuschrist.org::87d73219-8b7c-4b4a-b87e-83f6ca5fc541" providerId="AD" clId="Web-{B77CF08F-C1D8-0198-3CF8-300F82479D8E}" dt="2022-04-25T12:54:56.369" v="0" actId="1076"/>
      <pc:docMkLst>
        <pc:docMk/>
      </pc:docMkLst>
      <pc:sldChg chg="modSp">
        <pc:chgData name="Kathia Moreira" userId="S::moreiraks@churchofjesuschrist.org::87d73219-8b7c-4b4a-b87e-83f6ca5fc541" providerId="AD" clId="Web-{B77CF08F-C1D8-0198-3CF8-300F82479D8E}" dt="2022-04-25T12:54:56.369" v="0" actId="1076"/>
        <pc:sldMkLst>
          <pc:docMk/>
          <pc:sldMk cId="3366059839" sldId="273"/>
        </pc:sldMkLst>
        <pc:picChg chg="mod">
          <ac:chgData name="Kathia Moreira" userId="S::moreiraks@churchofjesuschrist.org::87d73219-8b7c-4b4a-b87e-83f6ca5fc541" providerId="AD" clId="Web-{B77CF08F-C1D8-0198-3CF8-300F82479D8E}" dt="2022-04-25T12:54:56.369" v="0" actId="1076"/>
          <ac:picMkLst>
            <pc:docMk/>
            <pc:sldMk cId="3366059839" sldId="273"/>
            <ac:picMk id="3" creationId="{A57EE828-2AC5-4725-9F7B-85276CD14406}"/>
          </ac:picMkLst>
        </pc:picChg>
      </pc:sldChg>
    </pc:docChg>
  </pc:docChgLst>
  <pc:docChgLst>
    <pc:chgData name="Kathia Moreira" userId="S::moreiraks@churchofjesuschrist.org::87d73219-8b7c-4b4a-b87e-83f6ca5fc541" providerId="AD" clId="Web-{9FD006C9-B91F-890A-117E-BF872F11B434}"/>
    <pc:docChg chg="modSld">
      <pc:chgData name="Kathia Moreira" userId="S::moreiraks@churchofjesuschrist.org::87d73219-8b7c-4b4a-b87e-83f6ca5fc541" providerId="AD" clId="Web-{9FD006C9-B91F-890A-117E-BF872F11B434}" dt="2022-01-18T23:00:22.610" v="77"/>
      <pc:docMkLst>
        <pc:docMk/>
      </pc:docMkLst>
      <pc:sldChg chg="modNotes">
        <pc:chgData name="Kathia Moreira" userId="S::moreiraks@churchofjesuschrist.org::87d73219-8b7c-4b4a-b87e-83f6ca5fc541" providerId="AD" clId="Web-{9FD006C9-B91F-890A-117E-BF872F11B434}" dt="2022-01-18T23:00:22.610" v="77"/>
        <pc:sldMkLst>
          <pc:docMk/>
          <pc:sldMk cId="640187127" sldId="259"/>
        </pc:sldMkLst>
      </pc:sldChg>
    </pc:docChg>
  </pc:docChgLst>
  <pc:docChgLst>
    <pc:chgData name="Kathia Moreira" userId="S::moreiraks@churchofjesuschrist.org::87d73219-8b7c-4b4a-b87e-83f6ca5fc541" providerId="AD" clId="Web-{05EAC79C-E050-1329-6486-A88B2B0EF315}"/>
    <pc:docChg chg="modSld">
      <pc:chgData name="Kathia Moreira" userId="S::moreiraks@churchofjesuschrist.org::87d73219-8b7c-4b4a-b87e-83f6ca5fc541" providerId="AD" clId="Web-{05EAC79C-E050-1329-6486-A88B2B0EF315}" dt="2022-01-18T22:56:23.246" v="5"/>
      <pc:docMkLst>
        <pc:docMk/>
      </pc:docMkLst>
      <pc:sldChg chg="modNotes">
        <pc:chgData name="Kathia Moreira" userId="S::moreiraks@churchofjesuschrist.org::87d73219-8b7c-4b4a-b87e-83f6ca5fc541" providerId="AD" clId="Web-{05EAC79C-E050-1329-6486-A88B2B0EF315}" dt="2022-01-18T22:56:23.246" v="5"/>
        <pc:sldMkLst>
          <pc:docMk/>
          <pc:sldMk cId="640187127" sldId="259"/>
        </pc:sldMkLst>
      </pc:sldChg>
    </pc:docChg>
  </pc:docChgLst>
  <pc:docChgLst>
    <pc:chgData name="Kathia Moreira" userId="S::moreiraks@churchofjesuschrist.org::87d73219-8b7c-4b4a-b87e-83f6ca5fc541" providerId="AD" clId="Web-{E8B3DC3A-0775-0240-7693-F2D7EA2BAC72}"/>
    <pc:docChg chg="modSld">
      <pc:chgData name="Kathia Moreira" userId="S::moreiraks@churchofjesuschrist.org::87d73219-8b7c-4b4a-b87e-83f6ca5fc541" providerId="AD" clId="Web-{E8B3DC3A-0775-0240-7693-F2D7EA2BAC72}" dt="2022-01-18T21:55:02.370" v="814"/>
      <pc:docMkLst>
        <pc:docMk/>
      </pc:docMkLst>
      <pc:sldChg chg="modNotes">
        <pc:chgData name="Kathia Moreira" userId="S::moreiraks@churchofjesuschrist.org::87d73219-8b7c-4b4a-b87e-83f6ca5fc541" providerId="AD" clId="Web-{E8B3DC3A-0775-0240-7693-F2D7EA2BAC72}" dt="2022-01-18T21:23:06.459" v="57"/>
        <pc:sldMkLst>
          <pc:docMk/>
          <pc:sldMk cId="3377289192" sldId="258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48:55.207" v="555"/>
        <pc:sldMkLst>
          <pc:docMk/>
          <pc:sldMk cId="640187127" sldId="259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4:31.508" v="61"/>
        <pc:sldMkLst>
          <pc:docMk/>
          <pc:sldMk cId="2660865486" sldId="261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4:26.898" v="59"/>
        <pc:sldMkLst>
          <pc:docMk/>
          <pc:sldMk cId="297859682" sldId="262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5:01.680" v="63"/>
        <pc:sldMkLst>
          <pc:docMk/>
          <pc:sldMk cId="3583155491" sldId="263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5:06.399" v="65"/>
        <pc:sldMkLst>
          <pc:docMk/>
          <pc:sldMk cId="1487761457" sldId="264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5:48.119" v="70"/>
        <pc:sldMkLst>
          <pc:docMk/>
          <pc:sldMk cId="3549702863" sldId="265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5:50.712" v="71"/>
        <pc:sldMkLst>
          <pc:docMk/>
          <pc:sldMk cId="1092736264" sldId="266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6:12.275" v="72"/>
        <pc:sldMkLst>
          <pc:docMk/>
          <pc:sldMk cId="607566522" sldId="267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6:15.775" v="73"/>
        <pc:sldMkLst>
          <pc:docMk/>
          <pc:sldMk cId="3958537213" sldId="268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6:39.041" v="74"/>
        <pc:sldMkLst>
          <pc:docMk/>
          <pc:sldMk cId="1476837446" sldId="269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6:56.760" v="76"/>
        <pc:sldMkLst>
          <pc:docMk/>
          <pc:sldMk cId="1953621918" sldId="270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9:45.343" v="272"/>
        <pc:sldMkLst>
          <pc:docMk/>
          <pc:sldMk cId="3059177768" sldId="271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30:33.624" v="390"/>
        <pc:sldMkLst>
          <pc:docMk/>
          <pc:sldMk cId="3508233810" sldId="272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31:03.109" v="392"/>
        <pc:sldMkLst>
          <pc:docMk/>
          <pc:sldMk cId="3366059839" sldId="273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31:09.593" v="394"/>
        <pc:sldMkLst>
          <pc:docMk/>
          <pc:sldMk cId="3708942516" sldId="274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53:08.290" v="813"/>
        <pc:sldMkLst>
          <pc:docMk/>
          <pc:sldMk cId="1265124619" sldId="275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55:02.370" v="814"/>
        <pc:sldMkLst>
          <pc:docMk/>
          <pc:sldMk cId="2160710755" sldId="276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32:14.173" v="397"/>
        <pc:sldMkLst>
          <pc:docMk/>
          <pc:sldMk cId="3233859209" sldId="277"/>
        </pc:sldMkLst>
      </pc:sldChg>
      <pc:sldChg chg="modNotes">
        <pc:chgData name="Kathia Moreira" userId="S::moreiraks@churchofjesuschrist.org::87d73219-8b7c-4b4a-b87e-83f6ca5fc541" providerId="AD" clId="Web-{E8B3DC3A-0775-0240-7693-F2D7EA2BAC72}" dt="2022-01-18T21:25:12.149" v="68"/>
        <pc:sldMkLst>
          <pc:docMk/>
          <pc:sldMk cId="1817589452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C4AB8-CF25-4956-902D-60534C04100C}" type="datetimeFigureOut">
              <a:rPr lang="pt-BR"/>
              <a:t>23/07/2024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C9F14-ACEC-43DE-AE9D-6AA9E2733931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66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video/2014-06-1320-daily-job-search-meetings?category=chapter-5-how-do-i-accelerate-my-job-search&amp;lang=por" TargetMode="External"/><Relationship Id="rId4" Type="http://schemas.openxmlformats.org/officeDocument/2006/relationships/hyperlink" Target="https://www.churchofjesuschrist.org/media-library/video/2014-06-1310-daily-job-search-contacts?category=chapter-5-how-do-i-accelerate-my-job-search&amp;lang=por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2-networking?lang=po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6-12-001-it-was-a-miracle?lang=po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Compartilhe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apresentação</a:t>
            </a:r>
            <a:r>
              <a:rPr lang="en-US">
                <a:cs typeface="Calibri"/>
              </a:rPr>
              <a:t> com a </a:t>
            </a:r>
            <a:r>
              <a:rPr lang="en-US" err="1">
                <a:cs typeface="Calibri"/>
              </a:rPr>
              <a:t>instrução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caso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encontros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sejam</a:t>
            </a:r>
            <a:r>
              <a:rPr lang="en-US">
                <a:cs typeface="Calibri"/>
              </a:rPr>
              <a:t> online. Se for </a:t>
            </a:r>
            <a:r>
              <a:rPr lang="en-US" err="1">
                <a:cs typeface="Calibri"/>
              </a:rPr>
              <a:t>presencial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pode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compartilhar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instruções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conforme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necessidades</a:t>
            </a:r>
            <a:r>
              <a:rPr lang="en-US">
                <a:cs typeface="Calibri"/>
              </a:rPr>
              <a:t> do local.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51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de </a:t>
            </a:r>
            <a:r>
              <a:rPr lang="en-US" err="1"/>
              <a:t>transição</a:t>
            </a:r>
            <a:r>
              <a:rPr lang="en-US"/>
              <a:t> para </a:t>
            </a:r>
            <a:r>
              <a:rPr lang="en-US" err="1"/>
              <a:t>conteúdo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761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/>
          </a:p>
          <a:p>
            <a:r>
              <a:rPr lang="en-US">
                <a:hlinkClick r:id="rId4"/>
              </a:rPr>
              <a:t>https://www.churchofjesuschrist.org/media-library/video/2014-06-1310-daily-job-search-contacts?category=chapter-5-how-do-i-accelerate-my-job-search&amp;lang=por</a:t>
            </a:r>
            <a:endParaRPr lang="en-US"/>
          </a:p>
          <a:p>
            <a:r>
              <a:rPr lang="en-US">
                <a:hlinkClick r:id="rId5"/>
              </a:rPr>
              <a:t>https://www.churchofjesuschrist.org/media-library/video/2014-06-1320-daily-job-search-meetings?category=chapter-5-how-do-i-accelerate-my-job-search&amp;lang=por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166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</a:t>
            </a:r>
            <a:r>
              <a:rPr lang="en-US" dirty="0" err="1"/>
              <a:t>exemplo</a:t>
            </a:r>
            <a:r>
              <a:rPr lang="en-US" dirty="0"/>
              <a:t> de </a:t>
            </a:r>
            <a:r>
              <a:rPr lang="en-US" dirty="0" err="1"/>
              <a:t>recursos</a:t>
            </a:r>
            <a:r>
              <a:rPr lang="en-US" dirty="0"/>
              <a:t> que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usados</a:t>
            </a:r>
            <a:r>
              <a:rPr lang="en-US" dirty="0"/>
              <a:t> </a:t>
            </a:r>
            <a:r>
              <a:rPr lang="en-US" dirty="0" err="1"/>
              <a:t>pelos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endParaRPr lang="pt-BR" err="1">
              <a:cs typeface="Calibri" panose="020F0502020204030204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Um </a:t>
            </a:r>
            <a:r>
              <a:rPr lang="en-US" dirty="0" err="1"/>
              <a:t>recurso</a:t>
            </a:r>
            <a:r>
              <a:rPr lang="en-US" dirty="0"/>
              <a:t> é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conexões</a:t>
            </a:r>
            <a:r>
              <a:rPr lang="en-US" dirty="0"/>
              <a:t> que </a:t>
            </a:r>
            <a:r>
              <a:rPr lang="en-US" dirty="0" err="1"/>
              <a:t>contribuirá</a:t>
            </a:r>
            <a:r>
              <a:rPr lang="en-US" dirty="0"/>
              <a:t> para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- </a:t>
            </a:r>
            <a:r>
              <a:rPr lang="en-US" dirty="0" err="1"/>
              <a:t>sucedida</a:t>
            </a:r>
            <a:r>
              <a:rPr lang="en-US" dirty="0"/>
              <a:t>. Pode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pessoa</a:t>
            </a:r>
            <a:r>
              <a:rPr lang="en-US" dirty="0"/>
              <a:t>, um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coisa</a:t>
            </a:r>
            <a:r>
              <a:rPr lang="en-US" dirty="0"/>
              <a:t>. Um </a:t>
            </a:r>
            <a:r>
              <a:rPr lang="en-US" dirty="0" err="1"/>
              <a:t>contato</a:t>
            </a:r>
            <a:r>
              <a:rPr lang="en-US" dirty="0"/>
              <a:t> é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comunicação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 com um </a:t>
            </a:r>
            <a:r>
              <a:rPr lang="en-US" dirty="0" err="1"/>
              <a:t>recurso</a:t>
            </a:r>
            <a:r>
              <a:rPr lang="en-US" dirty="0"/>
              <a:t>. Pode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reunião</a:t>
            </a:r>
            <a:r>
              <a:rPr lang="en-US" dirty="0"/>
              <a:t> </a:t>
            </a:r>
            <a:r>
              <a:rPr lang="en-US" dirty="0" err="1"/>
              <a:t>presencial</a:t>
            </a:r>
            <a:r>
              <a:rPr lang="en-US" dirty="0"/>
              <a:t> com </a:t>
            </a:r>
            <a:r>
              <a:rPr lang="en-US" dirty="0" err="1"/>
              <a:t>alguém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um </a:t>
            </a:r>
            <a:r>
              <a:rPr lang="en-US" dirty="0" err="1"/>
              <a:t>telefonema</a:t>
            </a:r>
            <a:r>
              <a:rPr lang="en-US" dirty="0"/>
              <a:t>, </a:t>
            </a:r>
            <a:r>
              <a:rPr lang="en-US" dirty="0" err="1"/>
              <a:t>enviar</a:t>
            </a:r>
            <a:r>
              <a:rPr lang="en-US" dirty="0"/>
              <a:t> um e- mail, </a:t>
            </a:r>
            <a:r>
              <a:rPr lang="en-US" dirty="0" err="1"/>
              <a:t>enviar</a:t>
            </a:r>
            <a:r>
              <a:rPr lang="en-US" dirty="0"/>
              <a:t> um </a:t>
            </a:r>
            <a:r>
              <a:rPr lang="en-US" dirty="0" err="1"/>
              <a:t>currículo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inscrição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enviar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nota de </a:t>
            </a:r>
            <a:r>
              <a:rPr lang="en-US" dirty="0" err="1"/>
              <a:t>acompanhamento</a:t>
            </a:r>
            <a:r>
              <a:rPr lang="en-US" dirty="0"/>
              <a:t>. Quanto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 e </a:t>
            </a:r>
            <a:r>
              <a:rPr lang="en-US" dirty="0" err="1"/>
              <a:t>contatos</a:t>
            </a:r>
            <a:r>
              <a:rPr lang="en-US" dirty="0"/>
              <a:t> </a:t>
            </a:r>
            <a:r>
              <a:rPr lang="en-US" dirty="0" err="1"/>
              <a:t>fizer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rápido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encontrará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. </a:t>
            </a:r>
            <a:r>
              <a:rPr lang="en-US" dirty="0" err="1"/>
              <a:t>Identifique</a:t>
            </a:r>
            <a:r>
              <a:rPr lang="en-US" dirty="0"/>
              <a:t> 15 </a:t>
            </a:r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e </a:t>
            </a:r>
            <a:r>
              <a:rPr lang="en-US" dirty="0" err="1"/>
              <a:t>faça</a:t>
            </a:r>
            <a:r>
              <a:rPr lang="en-US" dirty="0"/>
              <a:t> 10 </a:t>
            </a:r>
            <a:r>
              <a:rPr lang="en-US" dirty="0" err="1"/>
              <a:t>contatos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 para </a:t>
            </a:r>
            <a:r>
              <a:rPr lang="en-US" dirty="0" err="1"/>
              <a:t>acelerar</a:t>
            </a:r>
            <a:r>
              <a:rPr lang="en-US" dirty="0"/>
              <a:t> </a:t>
            </a:r>
            <a:r>
              <a:rPr lang="en-US" dirty="0" err="1"/>
              <a:t>significativamente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(</a:t>
            </a:r>
            <a:r>
              <a:rPr lang="en-US" dirty="0" err="1"/>
              <a:t>Pág</a:t>
            </a:r>
            <a:r>
              <a:rPr lang="en-US" dirty="0"/>
              <a:t> 9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/>
              <a:t>Por </a:t>
            </a:r>
            <a:r>
              <a:rPr lang="en-US" dirty="0" err="1"/>
              <a:t>exemplo</a:t>
            </a:r>
            <a:r>
              <a:rPr lang="en-US" dirty="0"/>
              <a:t>: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Descobrir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haja</a:t>
            </a:r>
            <a:r>
              <a:rPr lang="en-US" dirty="0"/>
              <a:t> interesse.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sites </a:t>
            </a:r>
            <a:r>
              <a:rPr lang="en-US" dirty="0" err="1"/>
              <a:t>relevantes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◦ Pensar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sete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com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poderia</a:t>
            </a:r>
            <a:r>
              <a:rPr lang="en-US" dirty="0"/>
              <a:t> </a:t>
            </a:r>
            <a:r>
              <a:rPr lang="en-US" dirty="0" err="1"/>
              <a:t>entrar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contato</a:t>
            </a:r>
            <a:endParaRPr lang="en-US" dirty="0" err="1">
              <a:cs typeface="Calibri"/>
            </a:endParaRPr>
          </a:p>
          <a:p>
            <a:r>
              <a:rPr lang="en-US" dirty="0"/>
              <a:t>(amigos, </a:t>
            </a:r>
            <a:r>
              <a:rPr lang="en-US" dirty="0" err="1"/>
              <a:t>colegas</a:t>
            </a:r>
            <a:r>
              <a:rPr lang="en-US" dirty="0"/>
              <a:t> de </a:t>
            </a:r>
            <a:r>
              <a:rPr lang="en-US" dirty="0" err="1"/>
              <a:t>classe</a:t>
            </a:r>
            <a:r>
              <a:rPr lang="en-US" dirty="0"/>
              <a:t> e </a:t>
            </a:r>
            <a:r>
              <a:rPr lang="en-US" dirty="0" err="1"/>
              <a:t>antigos</a:t>
            </a:r>
            <a:r>
              <a:rPr lang="en-US" dirty="0"/>
              <a:t> </a:t>
            </a:r>
            <a:r>
              <a:rPr lang="en-US" dirty="0" err="1"/>
              <a:t>colegas</a:t>
            </a:r>
            <a:r>
              <a:rPr lang="en-US" dirty="0"/>
              <a:t> de </a:t>
            </a:r>
            <a:r>
              <a:rPr lang="en-US" dirty="0" err="1"/>
              <a:t>trabalho</a:t>
            </a:r>
            <a:r>
              <a:rPr lang="en-US" dirty="0"/>
              <a:t>).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vagas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Isso</a:t>
            </a:r>
            <a:r>
              <a:rPr lang="en-US" dirty="0"/>
              <a:t> soma 15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um </a:t>
            </a:r>
            <a:r>
              <a:rPr lang="en-US" dirty="0" err="1"/>
              <a:t>dia</a:t>
            </a:r>
            <a:r>
              <a:rPr lang="en-US" dirty="0"/>
              <a:t>!</a:t>
            </a:r>
            <a:endParaRPr lang="en-US" dirty="0">
              <a:cs typeface="Calibri"/>
            </a:endParaRPr>
          </a:p>
          <a:p>
            <a:r>
              <a:rPr lang="en-US" dirty="0" err="1"/>
              <a:t>Exemplo</a:t>
            </a:r>
            <a:r>
              <a:rPr lang="en-US" dirty="0"/>
              <a:t> de </a:t>
            </a:r>
            <a:r>
              <a:rPr lang="en-US" dirty="0" err="1"/>
              <a:t>entrar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contato</a:t>
            </a:r>
            <a:r>
              <a:rPr lang="en-US" dirty="0"/>
              <a:t>: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Telefonar</a:t>
            </a:r>
            <a:r>
              <a:rPr lang="en-US" dirty="0"/>
              <a:t> </a:t>
            </a:r>
            <a:r>
              <a:rPr lang="en-US" dirty="0" err="1"/>
              <a:t>diretamente</a:t>
            </a:r>
            <a:r>
              <a:rPr lang="en-US" dirty="0"/>
              <a:t> para as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para saber </a:t>
            </a:r>
            <a:r>
              <a:rPr lang="en-US" dirty="0" err="1"/>
              <a:t>mais</a:t>
            </a:r>
            <a:endParaRPr lang="en-US" dirty="0" err="1">
              <a:cs typeface="Calibri"/>
            </a:endParaRPr>
          </a:p>
          <a:p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Reunir</a:t>
            </a:r>
            <a:r>
              <a:rPr lang="en-US" dirty="0"/>
              <a:t>-se com </a:t>
            </a:r>
            <a:r>
              <a:rPr lang="en-US" dirty="0" err="1"/>
              <a:t>seus</a:t>
            </a:r>
            <a:r>
              <a:rPr lang="en-US" dirty="0"/>
              <a:t> amigos, </a:t>
            </a:r>
            <a:r>
              <a:rPr lang="en-US" dirty="0" err="1"/>
              <a:t>enviar</a:t>
            </a:r>
            <a:r>
              <a:rPr lang="en-US" dirty="0"/>
              <a:t> e-mail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mensagem</a:t>
            </a:r>
            <a:r>
              <a:rPr lang="en-US" dirty="0"/>
              <a:t> de </a:t>
            </a:r>
            <a:r>
              <a:rPr lang="en-US" dirty="0" err="1"/>
              <a:t>texto</a:t>
            </a:r>
            <a:endParaRPr lang="en-US" dirty="0" err="1">
              <a:cs typeface="Calibri"/>
            </a:endParaRPr>
          </a:p>
          <a:p>
            <a:r>
              <a:rPr lang="en-US" dirty="0"/>
              <a:t>para </a:t>
            </a:r>
            <a:r>
              <a:rPr lang="en-US" dirty="0" err="1"/>
              <a:t>quatro</a:t>
            </a:r>
            <a:r>
              <a:rPr lang="en-US" dirty="0"/>
              <a:t> deles </a:t>
            </a:r>
            <a:r>
              <a:rPr lang="en-US" dirty="0" err="1"/>
              <a:t>dizendo-lhes</a:t>
            </a:r>
            <a:r>
              <a:rPr lang="en-US" dirty="0"/>
              <a:t> que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buscando</a:t>
            </a:r>
            <a:r>
              <a:rPr lang="en-US" dirty="0"/>
              <a:t> </a:t>
            </a:r>
            <a:r>
              <a:rPr lang="en-US" dirty="0" err="1"/>
              <a:t>emprego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Candidatar</a:t>
            </a:r>
            <a:r>
              <a:rPr lang="en-US" dirty="0"/>
              <a:t>-se para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vagas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◦ </a:t>
            </a:r>
            <a:r>
              <a:rPr lang="en-US" dirty="0" err="1"/>
              <a:t>Conversar</a:t>
            </a:r>
            <a:r>
              <a:rPr lang="en-US" dirty="0"/>
              <a:t> com </a:t>
            </a:r>
            <a:r>
              <a:rPr lang="en-US" dirty="0" err="1"/>
              <a:t>alguém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para </a:t>
            </a:r>
            <a:r>
              <a:rPr lang="en-US" dirty="0" err="1"/>
              <a:t>certificar</a:t>
            </a:r>
            <a:r>
              <a:rPr lang="en-US" dirty="0"/>
              <a:t>-se de que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recebidas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Isso</a:t>
            </a:r>
            <a:r>
              <a:rPr lang="en-US" dirty="0"/>
              <a:t> soma 11 </a:t>
            </a:r>
            <a:r>
              <a:rPr lang="en-US" dirty="0" err="1"/>
              <a:t>contatos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um dia.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50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Dê</a:t>
            </a:r>
            <a:r>
              <a:rPr lang="en-US"/>
              <a:t> </a:t>
            </a:r>
            <a:r>
              <a:rPr lang="en-US" err="1"/>
              <a:t>exemplo</a:t>
            </a:r>
            <a:r>
              <a:rPr lang="en-US"/>
              <a:t> de </a:t>
            </a:r>
            <a:r>
              <a:rPr lang="en-US" err="1"/>
              <a:t>recursos</a:t>
            </a:r>
            <a:r>
              <a:rPr lang="en-US"/>
              <a:t> que </a:t>
            </a:r>
            <a:r>
              <a:rPr lang="en-US" err="1"/>
              <a:t>podem</a:t>
            </a:r>
            <a:r>
              <a:rPr lang="en-US"/>
              <a:t> ser </a:t>
            </a:r>
            <a:r>
              <a:rPr lang="en-US" err="1"/>
              <a:t>usados</a:t>
            </a:r>
            <a:r>
              <a:rPr lang="en-US"/>
              <a:t> </a:t>
            </a:r>
            <a:r>
              <a:rPr lang="en-US" err="1"/>
              <a:t>pelos</a:t>
            </a:r>
            <a:r>
              <a:rPr lang="en-US"/>
              <a:t> </a:t>
            </a:r>
            <a:r>
              <a:rPr lang="en-US" err="1"/>
              <a:t>candidatos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84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</a:t>
            </a:r>
            <a:r>
              <a:rPr lang="en-US" dirty="0" err="1"/>
              <a:t>exemplo</a:t>
            </a:r>
            <a:r>
              <a:rPr lang="en-US" dirty="0"/>
              <a:t> de </a:t>
            </a:r>
            <a:r>
              <a:rPr lang="en-US" dirty="0" err="1"/>
              <a:t>contatos</a:t>
            </a:r>
            <a:r>
              <a:rPr lang="en-US" dirty="0"/>
              <a:t> que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feitos</a:t>
            </a:r>
            <a:r>
              <a:rPr lang="en-US" dirty="0"/>
              <a:t> </a:t>
            </a:r>
            <a:r>
              <a:rPr lang="en-US" dirty="0" err="1"/>
              <a:t>pelo</a:t>
            </a:r>
            <a:r>
              <a:rPr lang="en-US" dirty="0"/>
              <a:t> </a:t>
            </a:r>
            <a:r>
              <a:rPr lang="en-US" dirty="0" err="1"/>
              <a:t>candidato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https://www.churchofjesuschrist.org/media-library/video/chapter-2-networking?lang=por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(“</a:t>
            </a:r>
            <a:r>
              <a:rPr lang="en-US" dirty="0" err="1"/>
              <a:t>Pequenos</a:t>
            </a:r>
            <a:r>
              <a:rPr lang="en-US" dirty="0"/>
              <a:t> Atos de Serviço”, A Liahona, </a:t>
            </a:r>
            <a:r>
              <a:rPr lang="en-US" dirty="0" err="1"/>
              <a:t>dezembro</a:t>
            </a:r>
            <a:r>
              <a:rPr lang="en-US" dirty="0"/>
              <a:t> de 1976, p. 1).</a:t>
            </a:r>
            <a:endParaRPr lang="en-US" dirty="0">
              <a:cs typeface="Calibri"/>
            </a:endParaRPr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27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rede de </a:t>
            </a:r>
            <a:r>
              <a:rPr lang="en-US" dirty="0" err="1"/>
              <a:t>contatos</a:t>
            </a:r>
            <a:r>
              <a:rPr lang="en-US" dirty="0"/>
              <a:t> é a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maneira</a:t>
            </a:r>
            <a:r>
              <a:rPr lang="en-US" dirty="0"/>
              <a:t> de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.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rede de </a:t>
            </a:r>
            <a:r>
              <a:rPr lang="en-US" dirty="0" err="1"/>
              <a:t>contatos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conversar</a:t>
            </a:r>
            <a:r>
              <a:rPr lang="en-US" dirty="0"/>
              <a:t> com </a:t>
            </a:r>
            <a:r>
              <a:rPr lang="en-US" dirty="0" err="1"/>
              <a:t>pessoas</a:t>
            </a:r>
            <a:r>
              <a:rPr lang="en-US" dirty="0"/>
              <a:t> que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ajudá</a:t>
            </a:r>
            <a:r>
              <a:rPr lang="en-US" dirty="0"/>
              <a:t>-lo </a:t>
            </a:r>
            <a:r>
              <a:rPr lang="en-US" dirty="0" err="1"/>
              <a:t>encontrar</a:t>
            </a:r>
            <a:r>
              <a:rPr lang="en-US" dirty="0"/>
              <a:t> as </a:t>
            </a:r>
            <a:r>
              <a:rPr lang="en-US" dirty="0" err="1"/>
              <a:t>pessoas</a:t>
            </a:r>
            <a:r>
              <a:rPr lang="en-US" dirty="0"/>
              <a:t> e as </a:t>
            </a:r>
            <a:r>
              <a:rPr lang="en-US" dirty="0" err="1"/>
              <a:t>empresas</a:t>
            </a:r>
            <a:r>
              <a:rPr lang="en-US" dirty="0"/>
              <a:t> que </a:t>
            </a:r>
            <a:r>
              <a:rPr lang="en-US" dirty="0" err="1"/>
              <a:t>precisam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habilidades</a:t>
            </a:r>
            <a:r>
              <a:rPr lang="en-US" dirty="0"/>
              <a:t>. Fale com </a:t>
            </a:r>
            <a:r>
              <a:rPr lang="en-US" dirty="0" err="1"/>
              <a:t>todos</a:t>
            </a:r>
            <a:r>
              <a:rPr lang="en-US" dirty="0"/>
              <a:t> a </a:t>
            </a:r>
            <a:r>
              <a:rPr lang="en-US" dirty="0" err="1"/>
              <a:t>respeito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. As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vão</a:t>
            </a:r>
            <a:r>
              <a:rPr lang="en-US" dirty="0"/>
              <a:t> </a:t>
            </a:r>
            <a:r>
              <a:rPr lang="en-US" dirty="0" err="1"/>
              <a:t>ajudá</a:t>
            </a:r>
            <a:r>
              <a:rPr lang="en-US" dirty="0"/>
              <a:t>- lo. </a:t>
            </a: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r>
              <a:rPr lang="en-US" dirty="0"/>
              <a:t>O </a:t>
            </a:r>
            <a:r>
              <a:rPr lang="en-US" dirty="0" err="1"/>
              <a:t>Presidente</a:t>
            </a:r>
            <a:r>
              <a:rPr lang="en-US" dirty="0"/>
              <a:t> Spencer W. Kimball </a:t>
            </a:r>
            <a:r>
              <a:rPr lang="en-US" dirty="0" err="1"/>
              <a:t>disse</a:t>
            </a:r>
            <a:r>
              <a:rPr lang="en-US" dirty="0"/>
              <a:t>: “Deus </a:t>
            </a:r>
            <a:r>
              <a:rPr lang="en-US" dirty="0" err="1"/>
              <a:t>realmente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observa</a:t>
            </a:r>
            <a:r>
              <a:rPr lang="en-US" dirty="0"/>
              <a:t> e </a:t>
            </a:r>
            <a:r>
              <a:rPr lang="en-US" dirty="0" err="1"/>
              <a:t>nos</a:t>
            </a:r>
            <a:r>
              <a:rPr lang="en-US" dirty="0"/>
              <a:t> protege. Mas </a:t>
            </a:r>
            <a:r>
              <a:rPr lang="en-US" dirty="0" err="1"/>
              <a:t>geralmente</a:t>
            </a:r>
            <a:r>
              <a:rPr lang="en-US" dirty="0"/>
              <a:t> é por </a:t>
            </a:r>
            <a:r>
              <a:rPr lang="en-US" dirty="0" err="1"/>
              <a:t>intermédio</a:t>
            </a:r>
            <a:r>
              <a:rPr lang="en-US" dirty="0"/>
              <a:t> de </a:t>
            </a:r>
            <a:r>
              <a:rPr lang="en-US" dirty="0" err="1"/>
              <a:t>outra</a:t>
            </a:r>
            <a:r>
              <a:rPr lang="en-US" dirty="0"/>
              <a:t> </a:t>
            </a:r>
            <a:r>
              <a:rPr lang="en-US" dirty="0" err="1"/>
              <a:t>pessoa</a:t>
            </a:r>
            <a:r>
              <a:rPr lang="en-US" dirty="0"/>
              <a:t> mortal que Ele </a:t>
            </a:r>
            <a:r>
              <a:rPr lang="en-US" dirty="0" err="1"/>
              <a:t>satisfaz</a:t>
            </a:r>
            <a:r>
              <a:rPr lang="en-US" dirty="0"/>
              <a:t> </a:t>
            </a:r>
            <a:r>
              <a:rPr lang="en-US" dirty="0" err="1"/>
              <a:t>nossas</a:t>
            </a:r>
            <a:r>
              <a:rPr lang="en-US" dirty="0"/>
              <a:t> </a:t>
            </a:r>
            <a:r>
              <a:rPr lang="en-US" dirty="0" err="1"/>
              <a:t>necessidades</a:t>
            </a:r>
            <a:r>
              <a:rPr lang="en-US" dirty="0"/>
              <a:t>”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030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 </a:t>
            </a:r>
            <a:r>
              <a:rPr lang="en-US" err="1"/>
              <a:t>reuniões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oportunidades</a:t>
            </a:r>
            <a:r>
              <a:rPr lang="en-US"/>
              <a:t> </a:t>
            </a:r>
            <a:r>
              <a:rPr lang="en-US" err="1"/>
              <a:t>onde</a:t>
            </a:r>
            <a:r>
              <a:rPr lang="en-US"/>
              <a:t> o </a:t>
            </a:r>
            <a:r>
              <a:rPr lang="en-US" err="1"/>
              <a:t>candidato</a:t>
            </a:r>
            <a:r>
              <a:rPr lang="en-US"/>
              <a:t> </a:t>
            </a:r>
            <a:r>
              <a:rPr lang="en-US" err="1"/>
              <a:t>fala</a:t>
            </a:r>
            <a:r>
              <a:rPr lang="en-US"/>
              <a:t> de forma </a:t>
            </a:r>
            <a:r>
              <a:rPr lang="en-US" err="1"/>
              <a:t>mais</a:t>
            </a:r>
            <a:r>
              <a:rPr lang="en-US"/>
              <a:t> </a:t>
            </a:r>
            <a:r>
              <a:rPr lang="en-US" err="1"/>
              <a:t>pessoal</a:t>
            </a:r>
            <a:r>
              <a:rPr lang="en-US"/>
              <a:t> </a:t>
            </a:r>
            <a:r>
              <a:rPr lang="en-US" err="1"/>
              <a:t>sobre</a:t>
            </a:r>
            <a:r>
              <a:rPr lang="en-US"/>
              <a:t> </a:t>
            </a:r>
            <a:r>
              <a:rPr lang="en-US" err="1"/>
              <a:t>sua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e </a:t>
            </a:r>
            <a:r>
              <a:rPr lang="en-US" err="1"/>
              <a:t>objetivos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com </a:t>
            </a:r>
            <a:r>
              <a:rPr lang="en-US" err="1"/>
              <a:t>potenciais</a:t>
            </a:r>
            <a:r>
              <a:rPr lang="en-US"/>
              <a:t> </a:t>
            </a:r>
            <a:r>
              <a:rPr lang="en-US" err="1"/>
              <a:t>empregadores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pessoas</a:t>
            </a:r>
            <a:r>
              <a:rPr lang="en-US"/>
              <a:t> da </a:t>
            </a:r>
            <a:r>
              <a:rPr lang="en-US" err="1"/>
              <a:t>sua</a:t>
            </a:r>
            <a:r>
              <a:rPr lang="en-US"/>
              <a:t> rede de </a:t>
            </a:r>
            <a:r>
              <a:rPr lang="en-US" err="1"/>
              <a:t>contatos</a:t>
            </a:r>
            <a:r>
              <a:rPr lang="en-US"/>
              <a:t> que </a:t>
            </a:r>
            <a:r>
              <a:rPr lang="en-US" err="1"/>
              <a:t>podem</a:t>
            </a:r>
            <a:r>
              <a:rPr lang="en-US"/>
              <a:t> de </a:t>
            </a:r>
            <a:r>
              <a:rPr lang="en-US" err="1"/>
              <a:t>alguma</a:t>
            </a:r>
            <a:r>
              <a:rPr lang="en-US"/>
              <a:t> forma </a:t>
            </a:r>
            <a:r>
              <a:rPr lang="en-US" err="1"/>
              <a:t>ajudar</a:t>
            </a:r>
            <a:r>
              <a:rPr lang="en-US"/>
              <a:t> no </a:t>
            </a:r>
            <a:r>
              <a:rPr lang="en-US" err="1"/>
              <a:t>processo</a:t>
            </a:r>
            <a:r>
              <a:rPr lang="en-US"/>
              <a:t>.</a:t>
            </a:r>
          </a:p>
          <a:p>
            <a:r>
              <a:rPr lang="en-US" err="1"/>
              <a:t>Entrevistas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reuniões</a:t>
            </a:r>
            <a:r>
              <a:rPr lang="en-US"/>
              <a:t> com </a:t>
            </a:r>
            <a:r>
              <a:rPr lang="en-US" err="1"/>
              <a:t>recrutadores</a:t>
            </a:r>
            <a:r>
              <a:rPr lang="en-US"/>
              <a:t> para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determinada</a:t>
            </a:r>
            <a:r>
              <a:rPr lang="en-US"/>
              <a:t> </a:t>
            </a:r>
            <a:r>
              <a:rPr lang="en-US" err="1"/>
              <a:t>vaga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para </a:t>
            </a:r>
            <a:r>
              <a:rPr lang="en-US" err="1"/>
              <a:t>possíveis</a:t>
            </a:r>
            <a:r>
              <a:rPr lang="en-US"/>
              <a:t> </a:t>
            </a:r>
            <a:r>
              <a:rPr lang="en-US" err="1"/>
              <a:t>vagas</a:t>
            </a:r>
            <a:r>
              <a:rPr lang="en-US"/>
              <a:t> </a:t>
            </a:r>
            <a:r>
              <a:rPr lang="en-US" err="1"/>
              <a:t>na</a:t>
            </a:r>
            <a:r>
              <a:rPr lang="en-US"/>
              <a:t> </a:t>
            </a:r>
            <a:r>
              <a:rPr lang="en-US" err="1"/>
              <a:t>empresa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agência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74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Esse é um dos </a:t>
            </a:r>
            <a:r>
              <a:rPr lang="en-US" err="1">
                <a:cs typeface="Calibri"/>
              </a:rPr>
              <a:t>momentos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importantes</a:t>
            </a:r>
            <a:r>
              <a:rPr lang="en-US">
                <a:cs typeface="Calibri"/>
              </a:rPr>
              <a:t> da </a:t>
            </a:r>
            <a:r>
              <a:rPr lang="en-US" err="1">
                <a:cs typeface="Calibri"/>
              </a:rPr>
              <a:t>Busca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Acelerada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Emprego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ministrada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estaca</a:t>
            </a:r>
            <a:r>
              <a:rPr lang="en-US">
                <a:cs typeface="Calibri"/>
              </a:rPr>
              <a:t>. Pratique as </a:t>
            </a:r>
            <a:r>
              <a:rPr lang="en-US" err="1">
                <a:cs typeface="Calibri"/>
              </a:rPr>
              <a:t>atividades</a:t>
            </a:r>
            <a:r>
              <a:rPr lang="en-US">
                <a:cs typeface="Calibri"/>
              </a:rPr>
              <a:t>. É </a:t>
            </a:r>
            <a:r>
              <a:rPr lang="en-US" err="1">
                <a:cs typeface="Calibri"/>
              </a:rPr>
              <a:t>importante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participantes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consigam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agir</a:t>
            </a:r>
            <a:r>
              <a:rPr lang="en-US">
                <a:cs typeface="Calibri"/>
              </a:rPr>
              <a:t> e </a:t>
            </a:r>
            <a:r>
              <a:rPr lang="en-US" err="1">
                <a:cs typeface="Calibri"/>
              </a:rPr>
              <a:t>não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apenas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levem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tarefas</a:t>
            </a:r>
            <a:r>
              <a:rPr lang="en-US">
                <a:cs typeface="Calibri"/>
              </a:rPr>
              <a:t> para casa, </a:t>
            </a:r>
            <a:r>
              <a:rPr lang="en-US" err="1">
                <a:cs typeface="Calibri"/>
              </a:rPr>
              <a:t>onde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não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executar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856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Pratique e </a:t>
            </a:r>
            <a:r>
              <a:rPr lang="en-US" err="1">
                <a:cs typeface="Calibri"/>
              </a:rPr>
              <a:t>estimule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participantes</a:t>
            </a:r>
            <a:r>
              <a:rPr lang="en-US">
                <a:cs typeface="Calibri"/>
              </a:rPr>
              <a:t> com </a:t>
            </a:r>
            <a:r>
              <a:rPr lang="en-US" err="1">
                <a:cs typeface="Calibri"/>
              </a:rPr>
              <a:t>idéias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até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compartilhe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alguns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recursos</a:t>
            </a:r>
            <a:r>
              <a:rPr lang="en-US">
                <a:cs typeface="Calibri"/>
              </a:rPr>
              <a:t> com a </a:t>
            </a:r>
            <a:r>
              <a:rPr lang="en-US" err="1">
                <a:cs typeface="Calibri"/>
              </a:rPr>
              <a:t>classe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estiverem</a:t>
            </a:r>
            <a:r>
              <a:rPr lang="en-US">
                <a:cs typeface="Calibri"/>
              </a:rPr>
              <a:t> com </a:t>
            </a:r>
            <a:r>
              <a:rPr lang="en-US" err="1">
                <a:cs typeface="Calibri"/>
              </a:rPr>
              <a:t>muita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dificuldade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65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Pratique e </a:t>
            </a:r>
            <a:r>
              <a:rPr lang="en-US" err="1"/>
              <a:t>estimule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participantes</a:t>
            </a:r>
            <a:r>
              <a:rPr lang="en-US"/>
              <a:t> com </a:t>
            </a:r>
            <a:r>
              <a:rPr lang="en-US" err="1"/>
              <a:t>idéias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até</a:t>
            </a:r>
            <a:r>
              <a:rPr lang="en-US"/>
              <a:t> </a:t>
            </a:r>
            <a:r>
              <a:rPr lang="en-US" err="1"/>
              <a:t>compartilhe</a:t>
            </a:r>
            <a:r>
              <a:rPr lang="en-US"/>
              <a:t> </a:t>
            </a:r>
            <a:r>
              <a:rPr lang="en-US" err="1"/>
              <a:t>alguns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com a </a:t>
            </a:r>
            <a:r>
              <a:rPr lang="en-US" err="1"/>
              <a:t>classe</a:t>
            </a:r>
            <a:r>
              <a:rPr lang="en-US"/>
              <a:t> se </a:t>
            </a:r>
            <a:r>
              <a:rPr lang="en-US" err="1"/>
              <a:t>estiverem</a:t>
            </a:r>
            <a:r>
              <a:rPr lang="en-US"/>
              <a:t> com </a:t>
            </a:r>
            <a:r>
              <a:rPr lang="en-US" err="1"/>
              <a:t>muita</a:t>
            </a:r>
            <a:r>
              <a:rPr lang="en-US"/>
              <a:t> </a:t>
            </a:r>
            <a:r>
              <a:rPr lang="en-US" err="1"/>
              <a:t>dificuldade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707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Pratique e </a:t>
            </a:r>
            <a:r>
              <a:rPr lang="en-US" err="1"/>
              <a:t>estimule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participantes</a:t>
            </a:r>
            <a:r>
              <a:rPr lang="en-US"/>
              <a:t> com </a:t>
            </a:r>
            <a:r>
              <a:rPr lang="en-US" err="1"/>
              <a:t>idéias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até</a:t>
            </a:r>
            <a:r>
              <a:rPr lang="en-US"/>
              <a:t> </a:t>
            </a:r>
            <a:r>
              <a:rPr lang="en-US" err="1"/>
              <a:t>compartilhe</a:t>
            </a:r>
            <a:r>
              <a:rPr lang="en-US"/>
              <a:t> </a:t>
            </a:r>
            <a:r>
              <a:rPr lang="en-US" err="1"/>
              <a:t>alguns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com a </a:t>
            </a:r>
            <a:r>
              <a:rPr lang="en-US" err="1"/>
              <a:t>classe</a:t>
            </a:r>
            <a:r>
              <a:rPr lang="en-US"/>
              <a:t> se </a:t>
            </a:r>
            <a:r>
              <a:rPr lang="en-US" err="1"/>
              <a:t>estiverem</a:t>
            </a:r>
            <a:r>
              <a:rPr lang="en-US"/>
              <a:t> com </a:t>
            </a:r>
            <a:r>
              <a:rPr lang="en-US" err="1"/>
              <a:t>muita</a:t>
            </a:r>
            <a:r>
              <a:rPr lang="en-US"/>
              <a:t> </a:t>
            </a:r>
            <a:r>
              <a:rPr lang="en-US" err="1"/>
              <a:t>dificuldade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53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Dê</a:t>
            </a:r>
            <a:r>
              <a:rPr lang="en-US"/>
              <a:t> as boas-</a:t>
            </a:r>
            <a:r>
              <a:rPr lang="en-US" err="1"/>
              <a:t>vindas</a:t>
            </a:r>
            <a:r>
              <a:rPr lang="en-US"/>
              <a:t> </a:t>
            </a:r>
            <a:r>
              <a:rPr lang="en-US" err="1"/>
              <a:t>ao</a:t>
            </a:r>
            <a:r>
              <a:rPr lang="en-US"/>
              <a:t> </a:t>
            </a:r>
            <a:r>
              <a:rPr lang="en-US" err="1"/>
              <a:t>grupo</a:t>
            </a:r>
            <a:r>
              <a:rPr lang="en-US"/>
              <a:t> e </a:t>
            </a:r>
            <a:r>
              <a:rPr lang="en-US" err="1"/>
              <a:t>agradeça</a:t>
            </a:r>
            <a:r>
              <a:rPr lang="en-US"/>
              <a:t> a </a:t>
            </a:r>
            <a:r>
              <a:rPr lang="en-US" err="1"/>
              <a:t>presença</a:t>
            </a:r>
            <a:r>
              <a:rPr lang="en-US"/>
              <a:t> de </a:t>
            </a:r>
            <a:r>
              <a:rPr lang="en-US" err="1"/>
              <a:t>todos</a:t>
            </a:r>
            <a:r>
              <a:rPr lang="en-US"/>
              <a:t>!</a:t>
            </a:r>
          </a:p>
          <a:p>
            <a:endParaRPr lang="en-US"/>
          </a:p>
          <a:p>
            <a:r>
              <a:rPr lang="en-US" err="1"/>
              <a:t>Encontros</a:t>
            </a:r>
            <a:r>
              <a:rPr lang="en-US"/>
              <a:t> de 60 </a:t>
            </a:r>
            <a:r>
              <a:rPr lang="en-US" err="1"/>
              <a:t>minutos</a:t>
            </a:r>
            <a:r>
              <a:rPr lang="en-US"/>
              <a:t> para  </a:t>
            </a:r>
            <a:r>
              <a:rPr lang="en-US" err="1"/>
              <a:t>relatar</a:t>
            </a:r>
            <a:r>
              <a:rPr lang="en-US"/>
              <a:t>, </a:t>
            </a:r>
            <a:r>
              <a:rPr lang="en-US" err="1"/>
              <a:t>ensinar</a:t>
            </a:r>
            <a:r>
              <a:rPr lang="en-US"/>
              <a:t> e </a:t>
            </a:r>
            <a:r>
              <a:rPr lang="en-US" err="1"/>
              <a:t>praticar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A base de </a:t>
            </a:r>
            <a:r>
              <a:rPr lang="en-US" err="1"/>
              <a:t>conteúdo</a:t>
            </a:r>
            <a:r>
              <a:rPr lang="en-US"/>
              <a:t> </a:t>
            </a:r>
            <a:r>
              <a:rPr lang="en-US" err="1"/>
              <a:t>deste</a:t>
            </a:r>
            <a:r>
              <a:rPr lang="en-US"/>
              <a:t> </a:t>
            </a:r>
            <a:r>
              <a:rPr lang="en-US" err="1"/>
              <a:t>curso</a:t>
            </a:r>
            <a:r>
              <a:rPr lang="en-US"/>
              <a:t> é o 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 </a:t>
            </a:r>
            <a:r>
              <a:rPr lang="en-US">
                <a:hlinkClick r:id="rId3"/>
              </a:rPr>
              <a:t>https://www.churchofjesuschrist.org/bc/content/ldsorg/topics/self-reliance/my-job-search-por.pdf</a:t>
            </a:r>
            <a:endParaRPr lang="en-US"/>
          </a:p>
          <a:p>
            <a:endParaRPr lang="en-US"/>
          </a:p>
          <a:p>
            <a:r>
              <a:rPr lang="en-US" err="1"/>
              <a:t>Oração</a:t>
            </a:r>
            <a:endParaRPr lang="en-US">
              <a:cs typeface="Calibri"/>
            </a:endParaRPr>
          </a:p>
          <a:p>
            <a:r>
              <a:rPr lang="en-US" err="1"/>
              <a:t>Parte</a:t>
            </a:r>
            <a:r>
              <a:rPr lang="en-US"/>
              <a:t> 1 – </a:t>
            </a:r>
            <a:r>
              <a:rPr lang="en-US" err="1"/>
              <a:t>Relato</a:t>
            </a:r>
            <a:r>
              <a:rPr lang="en-US"/>
              <a:t> (a </a:t>
            </a:r>
            <a:r>
              <a:rPr lang="en-US" err="1"/>
              <a:t>partir</a:t>
            </a:r>
            <a:r>
              <a:rPr lang="en-US"/>
              <a:t> do </a:t>
            </a:r>
            <a:r>
              <a:rPr lang="en-US" err="1"/>
              <a:t>segundo</a:t>
            </a:r>
            <a:r>
              <a:rPr lang="en-US"/>
              <a:t> </a:t>
            </a:r>
            <a:r>
              <a:rPr lang="en-US" err="1"/>
              <a:t>encontro</a:t>
            </a:r>
            <a:r>
              <a:rPr lang="en-US"/>
              <a:t>)</a:t>
            </a:r>
          </a:p>
          <a:p>
            <a:r>
              <a:rPr lang="en-US" err="1"/>
              <a:t>Parte</a:t>
            </a:r>
            <a:r>
              <a:rPr lang="en-US"/>
              <a:t> 2 – </a:t>
            </a:r>
            <a:r>
              <a:rPr lang="en-US" err="1"/>
              <a:t>Força</a:t>
            </a:r>
            <a:r>
              <a:rPr lang="en-US"/>
              <a:t> Espiritual</a:t>
            </a:r>
          </a:p>
          <a:p>
            <a:r>
              <a:rPr lang="en-US" err="1"/>
              <a:t>Parte</a:t>
            </a:r>
            <a:r>
              <a:rPr lang="en-US"/>
              <a:t> 3 – Ensino de Técnica para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endParaRPr lang="en-US">
              <a:cs typeface="Calibri"/>
            </a:endParaRPr>
          </a:p>
          <a:p>
            <a:r>
              <a:rPr lang="en-US" err="1"/>
              <a:t>Parte</a:t>
            </a:r>
            <a:r>
              <a:rPr lang="en-US"/>
              <a:t> 4 – </a:t>
            </a:r>
            <a:r>
              <a:rPr lang="en-US" err="1"/>
              <a:t>Prática</a:t>
            </a:r>
            <a:r>
              <a:rPr lang="en-US"/>
              <a:t> (</a:t>
            </a:r>
            <a:r>
              <a:rPr lang="en-US" err="1"/>
              <a:t>deve</a:t>
            </a:r>
            <a:r>
              <a:rPr lang="en-US"/>
              <a:t> ser </a:t>
            </a:r>
            <a:r>
              <a:rPr lang="en-US" err="1"/>
              <a:t>dedicado</a:t>
            </a:r>
            <a:r>
              <a:rPr lang="en-US"/>
              <a:t> </a:t>
            </a:r>
            <a:r>
              <a:rPr lang="en-US" err="1"/>
              <a:t>bastante</a:t>
            </a:r>
            <a:r>
              <a:rPr lang="en-US"/>
              <a:t> tempo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prática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r>
              <a:rPr lang="en-US" err="1"/>
              <a:t>Parte</a:t>
            </a:r>
            <a:r>
              <a:rPr lang="en-US"/>
              <a:t> 5 – </a:t>
            </a:r>
            <a:r>
              <a:rPr lang="en-US" err="1"/>
              <a:t>Compromisso</a:t>
            </a:r>
            <a:r>
              <a:rPr lang="en-US"/>
              <a:t> da Semana</a:t>
            </a:r>
            <a:endParaRPr lang="en-US">
              <a:cs typeface="Calibri"/>
            </a:endParaRPr>
          </a:p>
          <a:p>
            <a:r>
              <a:rPr lang="en-US" err="1"/>
              <a:t>Parte</a:t>
            </a:r>
            <a:r>
              <a:rPr lang="en-US"/>
              <a:t> 6 – </a:t>
            </a:r>
            <a:r>
              <a:rPr lang="en-US" err="1"/>
              <a:t>Compartilhando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e </a:t>
            </a:r>
            <a:r>
              <a:rPr lang="en-US" err="1"/>
              <a:t>oportunidades</a:t>
            </a:r>
            <a:r>
              <a:rPr lang="en-US"/>
              <a:t>/</a:t>
            </a:r>
            <a:r>
              <a:rPr lang="en-US" err="1"/>
              <a:t>indicação</a:t>
            </a:r>
            <a:r>
              <a:rPr lang="en-US"/>
              <a:t> (a </a:t>
            </a:r>
            <a:r>
              <a:rPr lang="en-US" err="1"/>
              <a:t>partir</a:t>
            </a:r>
            <a:r>
              <a:rPr lang="en-US"/>
              <a:t> do </a:t>
            </a:r>
            <a:r>
              <a:rPr lang="en-US" err="1"/>
              <a:t>segundo</a:t>
            </a:r>
            <a:r>
              <a:rPr lang="en-US"/>
              <a:t> </a:t>
            </a:r>
            <a:r>
              <a:rPr lang="en-US" err="1"/>
              <a:t>encontro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r>
              <a:rPr lang="en-US" err="1"/>
              <a:t>Parte</a:t>
            </a:r>
            <a:r>
              <a:rPr lang="en-US"/>
              <a:t> 7 – </a:t>
            </a:r>
            <a:r>
              <a:rPr lang="en-US" err="1"/>
              <a:t>Criar</a:t>
            </a:r>
            <a:r>
              <a:rPr lang="en-US"/>
              <a:t> </a:t>
            </a:r>
            <a:r>
              <a:rPr lang="en-US" err="1"/>
              <a:t>grupo</a:t>
            </a:r>
            <a:r>
              <a:rPr lang="en-US"/>
              <a:t> no WhatsApp para </a:t>
            </a:r>
            <a:r>
              <a:rPr lang="en-US" err="1"/>
              <a:t>divulgar</a:t>
            </a:r>
            <a:r>
              <a:rPr lang="en-US"/>
              <a:t> </a:t>
            </a:r>
            <a:r>
              <a:rPr lang="en-US" err="1"/>
              <a:t>vagas</a:t>
            </a:r>
            <a:endParaRPr lang="en-US">
              <a:cs typeface="Calibri"/>
            </a:endParaRPr>
          </a:p>
          <a:p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Novos </a:t>
            </a:r>
            <a:r>
              <a:rPr lang="en-US" err="1"/>
              <a:t>participantes</a:t>
            </a:r>
            <a:r>
              <a:rPr lang="en-US"/>
              <a:t> que </a:t>
            </a:r>
            <a:r>
              <a:rPr lang="en-US" err="1"/>
              <a:t>entrarem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lições</a:t>
            </a:r>
            <a:r>
              <a:rPr lang="en-US"/>
              <a:t> </a:t>
            </a:r>
            <a:r>
              <a:rPr lang="en-US" err="1"/>
              <a:t>posteriores</a:t>
            </a:r>
            <a:r>
              <a:rPr lang="en-US"/>
              <a:t> </a:t>
            </a:r>
            <a:r>
              <a:rPr lang="en-US" err="1"/>
              <a:t>podem</a:t>
            </a:r>
            <a:r>
              <a:rPr lang="en-US"/>
              <a:t> ser </a:t>
            </a:r>
            <a:r>
              <a:rPr lang="en-US" err="1"/>
              <a:t>orientados</a:t>
            </a:r>
            <a:r>
              <a:rPr lang="en-US"/>
              <a:t> a </a:t>
            </a:r>
            <a:r>
              <a:rPr lang="en-US" err="1"/>
              <a:t>buscar</a:t>
            </a:r>
            <a:r>
              <a:rPr lang="en-US"/>
              <a:t> as </a:t>
            </a:r>
            <a:r>
              <a:rPr lang="en-US" err="1"/>
              <a:t>práticas</a:t>
            </a:r>
            <a:r>
              <a:rPr lang="en-US"/>
              <a:t> </a:t>
            </a:r>
            <a:r>
              <a:rPr lang="en-US" err="1"/>
              <a:t>anteriores</a:t>
            </a:r>
            <a:r>
              <a:rPr lang="en-US"/>
              <a:t> no manual, mas </a:t>
            </a:r>
            <a:r>
              <a:rPr lang="en-US" err="1"/>
              <a:t>não</a:t>
            </a:r>
            <a:r>
              <a:rPr lang="en-US"/>
              <a:t> </a:t>
            </a:r>
            <a:r>
              <a:rPr lang="en-US" err="1"/>
              <a:t>há</a:t>
            </a:r>
            <a:r>
              <a:rPr lang="en-US"/>
              <a:t> </a:t>
            </a:r>
            <a:r>
              <a:rPr lang="en-US" err="1"/>
              <a:t>espaço</a:t>
            </a:r>
            <a:r>
              <a:rPr lang="en-US"/>
              <a:t> para </a:t>
            </a:r>
            <a:r>
              <a:rPr lang="en-US" err="1"/>
              <a:t>revisão</a:t>
            </a:r>
            <a:r>
              <a:rPr lang="en-US"/>
              <a:t> de </a:t>
            </a:r>
            <a:r>
              <a:rPr lang="en-US" err="1"/>
              <a:t>conteúdos</a:t>
            </a:r>
            <a:r>
              <a:rPr lang="en-US"/>
              <a:t> </a:t>
            </a:r>
            <a:r>
              <a:rPr lang="en-US" err="1"/>
              <a:t>durante</a:t>
            </a:r>
            <a:r>
              <a:rPr lang="en-US"/>
              <a:t> a </a:t>
            </a:r>
            <a:r>
              <a:rPr lang="en-US" err="1"/>
              <a:t>prática</a:t>
            </a:r>
            <a:r>
              <a:rPr lang="en-US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Pode ser </a:t>
            </a:r>
            <a:r>
              <a:rPr lang="en-US" err="1"/>
              <a:t>agendada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revisão</a:t>
            </a:r>
            <a:r>
              <a:rPr lang="en-US"/>
              <a:t> </a:t>
            </a:r>
            <a:r>
              <a:rPr lang="en-US" err="1"/>
              <a:t>mediante</a:t>
            </a:r>
            <a:r>
              <a:rPr lang="en-US"/>
              <a:t> </a:t>
            </a:r>
            <a:r>
              <a:rPr lang="en-US" err="1"/>
              <a:t>disponibilidade</a:t>
            </a:r>
            <a:r>
              <a:rPr lang="en-US"/>
              <a:t> do </a:t>
            </a:r>
            <a:r>
              <a:rPr lang="en-US" err="1"/>
              <a:t>facilitador</a:t>
            </a:r>
            <a:r>
              <a:rPr lang="en-US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Ao </a:t>
            </a:r>
            <a:r>
              <a:rPr lang="en-US" err="1"/>
              <a:t>término</a:t>
            </a:r>
            <a:r>
              <a:rPr lang="en-US"/>
              <a:t> dos 8 </a:t>
            </a:r>
            <a:r>
              <a:rPr lang="en-US" err="1"/>
              <a:t>módulos</a:t>
            </a:r>
            <a:r>
              <a:rPr lang="en-US"/>
              <a:t> a </a:t>
            </a:r>
            <a:r>
              <a:rPr lang="en-US" err="1"/>
              <a:t>Estaca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</a:t>
            </a:r>
            <a:r>
              <a:rPr lang="en-US" err="1"/>
              <a:t>decidir</a:t>
            </a:r>
            <a:r>
              <a:rPr lang="en-US"/>
              <a:t> </a:t>
            </a:r>
            <a:r>
              <a:rPr lang="en-US" err="1"/>
              <a:t>iniciar</a:t>
            </a:r>
            <a:r>
              <a:rPr lang="en-US"/>
              <a:t> novo </a:t>
            </a:r>
            <a:r>
              <a:rPr lang="en-US" err="1"/>
              <a:t>grupo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usar </a:t>
            </a:r>
            <a:r>
              <a:rPr lang="en-US" err="1"/>
              <a:t>qualquer</a:t>
            </a:r>
            <a:r>
              <a:rPr lang="en-US"/>
              <a:t> dos </a:t>
            </a:r>
            <a:r>
              <a:rPr lang="en-US" err="1"/>
              <a:t>módulos</a:t>
            </a:r>
            <a:r>
              <a:rPr lang="en-US"/>
              <a:t> para </a:t>
            </a:r>
            <a:r>
              <a:rPr lang="en-US" err="1"/>
              <a:t>reforçar</a:t>
            </a:r>
            <a:r>
              <a:rPr lang="en-US"/>
              <a:t> </a:t>
            </a:r>
            <a:r>
              <a:rPr lang="en-US" err="1"/>
              <a:t>conteúdos</a:t>
            </a:r>
            <a:r>
              <a:rPr lang="en-US"/>
              <a:t> com o </a:t>
            </a:r>
            <a:r>
              <a:rPr lang="en-US" err="1"/>
              <a:t>mesmo</a:t>
            </a:r>
            <a:r>
              <a:rPr lang="en-US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O </a:t>
            </a:r>
            <a:r>
              <a:rPr lang="en-US" err="1"/>
              <a:t>facilitador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</a:t>
            </a:r>
            <a:r>
              <a:rPr lang="en-US" err="1"/>
              <a:t>ajudar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participantes</a:t>
            </a:r>
            <a:r>
              <a:rPr lang="en-US"/>
              <a:t> </a:t>
            </a:r>
            <a:r>
              <a:rPr lang="en-US" err="1"/>
              <a:t>revisando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CV´s e/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pedir</a:t>
            </a:r>
            <a:r>
              <a:rPr lang="en-US"/>
              <a:t> </a:t>
            </a:r>
            <a:r>
              <a:rPr lang="en-US" err="1"/>
              <a:t>ajuda</a:t>
            </a:r>
            <a:r>
              <a:rPr lang="en-US"/>
              <a:t> dos </a:t>
            </a:r>
            <a:r>
              <a:rPr lang="en-US" err="1"/>
              <a:t>Especialistas</a:t>
            </a:r>
            <a:r>
              <a:rPr lang="en-US"/>
              <a:t> de Ala/</a:t>
            </a:r>
            <a:r>
              <a:rPr lang="en-US" err="1"/>
              <a:t>Estaca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até</a:t>
            </a:r>
            <a:r>
              <a:rPr lang="en-US"/>
              <a:t> de </a:t>
            </a:r>
            <a:r>
              <a:rPr lang="en-US" err="1"/>
              <a:t>voluntários</a:t>
            </a:r>
            <a:r>
              <a:rPr lang="en-US"/>
              <a:t> para </a:t>
            </a:r>
            <a:r>
              <a:rPr lang="en-US" err="1"/>
              <a:t>esse</a:t>
            </a:r>
            <a:r>
              <a:rPr lang="en-US"/>
              <a:t> </a:t>
            </a:r>
            <a:r>
              <a:rPr lang="en-US" err="1"/>
              <a:t>apoio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46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Traga</a:t>
            </a:r>
            <a:r>
              <a:rPr lang="en-US">
                <a:cs typeface="Calibri"/>
              </a:rPr>
              <a:t> para o </a:t>
            </a:r>
            <a:r>
              <a:rPr lang="en-US" err="1">
                <a:cs typeface="Calibri"/>
              </a:rPr>
              <a:t>encontro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recursos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emprego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região</a:t>
            </a:r>
            <a:r>
              <a:rPr lang="en-US">
                <a:cs typeface="Calibri"/>
              </a:rPr>
              <a:t>. O ideal é </a:t>
            </a:r>
            <a:r>
              <a:rPr lang="en-US" err="1">
                <a:cs typeface="Calibri"/>
              </a:rPr>
              <a:t>trazer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vagas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possam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atender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às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demandas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grupo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Crie</a:t>
            </a:r>
            <a:r>
              <a:rPr lang="en-US">
                <a:cs typeface="Calibri"/>
              </a:rPr>
              <a:t> um </a:t>
            </a:r>
            <a:r>
              <a:rPr lang="en-US" err="1">
                <a:cs typeface="Calibri"/>
              </a:rPr>
              <a:t>grupo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vagas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todos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possam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compartilhar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Deixe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participantes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sugiram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oportunidades</a:t>
            </a:r>
            <a:r>
              <a:rPr lang="en-US">
                <a:cs typeface="Calibri"/>
              </a:rPr>
              <a:t> para </a:t>
            </a:r>
            <a:r>
              <a:rPr lang="en-US" err="1">
                <a:cs typeface="Calibri"/>
              </a:rPr>
              <a:t>os</a:t>
            </a:r>
            <a:r>
              <a:rPr lang="en-US">
                <a:cs typeface="Calibri"/>
              </a:rPr>
              <a:t> outros </a:t>
            </a:r>
            <a:r>
              <a:rPr lang="en-US" err="1">
                <a:cs typeface="Calibri"/>
              </a:rPr>
              <a:t>participantes</a:t>
            </a:r>
            <a:r>
              <a:rPr lang="en-US">
                <a:cs typeface="Calibri"/>
              </a:rPr>
              <a:t>. Aqui </a:t>
            </a:r>
            <a:r>
              <a:rPr lang="en-US" err="1">
                <a:cs typeface="Calibri"/>
              </a:rPr>
              <a:t>todos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contribuir</a:t>
            </a:r>
            <a:r>
              <a:rPr lang="en-US">
                <a:cs typeface="Calibri"/>
              </a:rPr>
              <a:t> para o </a:t>
            </a:r>
            <a:r>
              <a:rPr lang="en-US" err="1">
                <a:cs typeface="Calibri"/>
              </a:rPr>
              <a:t>sucesso</a:t>
            </a:r>
            <a:r>
              <a:rPr lang="en-US">
                <a:cs typeface="Calibri"/>
              </a:rPr>
              <a:t> dos </a:t>
            </a:r>
            <a:r>
              <a:rPr lang="en-US" err="1">
                <a:cs typeface="Calibri"/>
              </a:rPr>
              <a:t>integrantes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grupo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721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 parte mais importante do encontro ocorrerá durante a semana e os participantes terão tarefas e metas a cumprirem.</a:t>
            </a:r>
          </a:p>
          <a:p>
            <a:r>
              <a:rPr lang="en-US"/>
              <a:t>É importante incentivá-los para que através dos compromissos obtenham os melhores resultados do programa.</a:t>
            </a:r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626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Leia a </a:t>
            </a:r>
            <a:r>
              <a:rPr lang="en-US" err="1"/>
              <a:t>citação</a:t>
            </a:r>
            <a:r>
              <a:rPr lang="en-US"/>
              <a:t>/</a:t>
            </a:r>
            <a:r>
              <a:rPr lang="en-US" err="1"/>
              <a:t>escritura</a:t>
            </a:r>
            <a:r>
              <a:rPr lang="en-US"/>
              <a:t> e </a:t>
            </a:r>
            <a:r>
              <a:rPr lang="en-US" err="1"/>
              <a:t>fortaleça</a:t>
            </a:r>
            <a:r>
              <a:rPr lang="en-US"/>
              <a:t> a </a:t>
            </a:r>
            <a:r>
              <a:rPr lang="en-US" err="1"/>
              <a:t>fé</a:t>
            </a:r>
            <a:r>
              <a:rPr lang="en-US"/>
              <a:t> dos </a:t>
            </a:r>
            <a:r>
              <a:rPr lang="en-US" err="1"/>
              <a:t>participantes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45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Compartilhe</a:t>
            </a:r>
            <a:r>
              <a:rPr lang="en-US">
                <a:cs typeface="Calibri"/>
              </a:rPr>
              <a:t> o </a:t>
            </a:r>
            <a:r>
              <a:rPr lang="en-US" err="1">
                <a:cs typeface="Calibri"/>
              </a:rPr>
              <a:t>conteúdo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programático</a:t>
            </a:r>
            <a:r>
              <a:rPr lang="en-US">
                <a:cs typeface="Calibri"/>
              </a:rPr>
              <a:t> e </a:t>
            </a:r>
            <a:r>
              <a:rPr lang="en-US" err="1">
                <a:cs typeface="Calibri"/>
              </a:rPr>
              <a:t>reforce</a:t>
            </a:r>
            <a:r>
              <a:rPr lang="en-US">
                <a:cs typeface="Calibri"/>
              </a:rPr>
              <a:t> o que </a:t>
            </a:r>
            <a:r>
              <a:rPr lang="en-US" err="1">
                <a:cs typeface="Calibri"/>
              </a:rPr>
              <a:t>será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aprendido</a:t>
            </a:r>
            <a:r>
              <a:rPr lang="en-US">
                <a:cs typeface="Calibri"/>
              </a:rPr>
              <a:t> no </a:t>
            </a:r>
            <a:r>
              <a:rPr lang="en-US" err="1">
                <a:cs typeface="Calibri"/>
              </a:rPr>
              <a:t>módulo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hoje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97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Indique</a:t>
            </a:r>
            <a:r>
              <a:rPr lang="en-US"/>
              <a:t> o </a:t>
            </a:r>
            <a:r>
              <a:rPr lang="en-US" err="1"/>
              <a:t>conteúdo</a:t>
            </a:r>
            <a:r>
              <a:rPr lang="en-US"/>
              <a:t> de </a:t>
            </a:r>
            <a:r>
              <a:rPr lang="en-US" err="1"/>
              <a:t>aprendizado</a:t>
            </a:r>
            <a:r>
              <a:rPr lang="en-US"/>
              <a:t> e agenda do </a:t>
            </a:r>
            <a:r>
              <a:rPr lang="en-US" err="1"/>
              <a:t>encontro</a:t>
            </a:r>
            <a:endParaRPr lang="en-US" err="1">
              <a:cs typeface="Calibri"/>
            </a:endParaRPr>
          </a:p>
          <a:p>
            <a:r>
              <a:rPr lang="en-US"/>
              <a:t>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 - </a:t>
            </a:r>
            <a:r>
              <a:rPr lang="en-US" err="1"/>
              <a:t>Capítulo</a:t>
            </a:r>
            <a:r>
              <a:rPr lang="en-US"/>
              <a:t> 1 e 9 </a:t>
            </a:r>
            <a:r>
              <a:rPr lang="en-US" err="1"/>
              <a:t>Busca</a:t>
            </a:r>
            <a:r>
              <a:rPr lang="en-US"/>
              <a:t> </a:t>
            </a:r>
            <a:r>
              <a:rPr lang="en-US" err="1"/>
              <a:t>Acelerada</a:t>
            </a:r>
            <a:r>
              <a:rPr lang="en-US"/>
              <a:t> de </a:t>
            </a:r>
            <a:r>
              <a:rPr lang="en-US" err="1"/>
              <a:t>Emprego</a:t>
            </a:r>
            <a:endParaRPr lang="en-US" err="1">
              <a:cs typeface="Calibri"/>
            </a:endParaRPr>
          </a:p>
          <a:p>
            <a:r>
              <a:rPr lang="en-US" err="1">
                <a:cs typeface="Calibri"/>
              </a:rPr>
              <a:t>Prática</a:t>
            </a:r>
            <a:r>
              <a:rPr lang="en-US">
                <a:cs typeface="Calibri"/>
              </a:rPr>
              <a:t>- Capitulo 2 – Rede de </a:t>
            </a:r>
            <a:r>
              <a:rPr lang="en-US" err="1">
                <a:cs typeface="Calibri"/>
              </a:rPr>
              <a:t>Contatos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36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Estamos </a:t>
            </a:r>
            <a:r>
              <a:rPr lang="en-US" err="1"/>
              <a:t>começando</a:t>
            </a:r>
            <a:r>
              <a:rPr lang="en-US"/>
              <a:t> um novo </a:t>
            </a:r>
            <a:r>
              <a:rPr lang="en-US" err="1"/>
              <a:t>grupo</a:t>
            </a:r>
            <a:r>
              <a:rPr lang="en-US"/>
              <a:t> e é </a:t>
            </a:r>
            <a:r>
              <a:rPr lang="en-US" err="1"/>
              <a:t>bom</a:t>
            </a:r>
            <a:r>
              <a:rPr lang="en-US"/>
              <a:t> que </a:t>
            </a:r>
            <a:r>
              <a:rPr lang="en-US" err="1"/>
              <a:t>os</a:t>
            </a:r>
            <a:r>
              <a:rPr lang="en-US"/>
              <a:t>  </a:t>
            </a:r>
            <a:r>
              <a:rPr lang="en-US" err="1"/>
              <a:t>integrantes</a:t>
            </a:r>
            <a:r>
              <a:rPr lang="en-US"/>
              <a:t>  se </a:t>
            </a:r>
            <a:r>
              <a:rPr lang="en-US" err="1"/>
              <a:t>apresentem</a:t>
            </a:r>
            <a:r>
              <a:rPr lang="en-US"/>
              <a:t> (</a:t>
            </a:r>
            <a:r>
              <a:rPr lang="en-US" err="1"/>
              <a:t>nome</a:t>
            </a:r>
            <a:r>
              <a:rPr lang="en-US"/>
              <a:t>, </a:t>
            </a:r>
            <a:r>
              <a:rPr lang="en-US" err="1"/>
              <a:t>emprego</a:t>
            </a:r>
            <a:r>
              <a:rPr lang="en-US"/>
              <a:t> que </a:t>
            </a:r>
            <a:r>
              <a:rPr lang="en-US" err="1"/>
              <a:t>buscam</a:t>
            </a:r>
            <a:r>
              <a:rPr lang="en-US"/>
              <a:t>, </a:t>
            </a:r>
            <a:r>
              <a:rPr lang="en-US" err="1"/>
              <a:t>formação</a:t>
            </a:r>
            <a:r>
              <a:rPr lang="en-US"/>
              <a:t>, </a:t>
            </a:r>
            <a:r>
              <a:rPr lang="en-US" err="1"/>
              <a:t>etc</a:t>
            </a:r>
            <a:r>
              <a:rPr lang="en-US"/>
              <a:t>). </a:t>
            </a:r>
          </a:p>
          <a:p>
            <a:r>
              <a:rPr lang="en-US"/>
              <a:t>Se o </a:t>
            </a:r>
            <a:r>
              <a:rPr lang="en-US" err="1"/>
              <a:t>grupo</a:t>
            </a:r>
            <a:r>
              <a:rPr lang="en-US"/>
              <a:t> for </a:t>
            </a:r>
            <a:r>
              <a:rPr lang="en-US" err="1"/>
              <a:t>muito</a:t>
            </a:r>
            <a:r>
              <a:rPr lang="en-US"/>
              <a:t> </a:t>
            </a:r>
            <a:r>
              <a:rPr lang="en-US" err="1"/>
              <a:t>grande</a:t>
            </a:r>
            <a:r>
              <a:rPr lang="en-US"/>
              <a:t>, </a:t>
            </a:r>
            <a:r>
              <a:rPr lang="en-US" err="1"/>
              <a:t>podemos</a:t>
            </a:r>
            <a:r>
              <a:rPr lang="en-US"/>
              <a:t> </a:t>
            </a:r>
            <a:r>
              <a:rPr lang="en-US" err="1"/>
              <a:t>pedir</a:t>
            </a:r>
            <a:r>
              <a:rPr lang="en-US"/>
              <a:t> que </a:t>
            </a:r>
            <a:r>
              <a:rPr lang="en-US" err="1"/>
              <a:t>esse</a:t>
            </a:r>
            <a:r>
              <a:rPr lang="en-US"/>
              <a:t> </a:t>
            </a:r>
            <a:r>
              <a:rPr lang="en-US" err="1"/>
              <a:t>processo</a:t>
            </a:r>
            <a:r>
              <a:rPr lang="en-US"/>
              <a:t> </a:t>
            </a:r>
            <a:r>
              <a:rPr lang="en-US" err="1"/>
              <a:t>seja</a:t>
            </a:r>
            <a:r>
              <a:rPr lang="en-US"/>
              <a:t> </a:t>
            </a:r>
            <a:r>
              <a:rPr lang="en-US" err="1"/>
              <a:t>feito</a:t>
            </a:r>
            <a:r>
              <a:rPr lang="en-US"/>
              <a:t> no chat, visto que </a:t>
            </a:r>
            <a:r>
              <a:rPr lang="en-US" err="1"/>
              <a:t>seria</a:t>
            </a:r>
            <a:r>
              <a:rPr lang="en-US"/>
              <a:t> </a:t>
            </a:r>
            <a:r>
              <a:rPr lang="en-US" err="1"/>
              <a:t>impossível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 se </a:t>
            </a:r>
            <a:r>
              <a:rPr lang="en-US" err="1"/>
              <a:t>conhecerem</a:t>
            </a:r>
            <a:r>
              <a:rPr lang="en-US"/>
              <a:t> e o </a:t>
            </a:r>
            <a:r>
              <a:rPr lang="en-US" err="1"/>
              <a:t>facilitador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se </a:t>
            </a:r>
            <a:r>
              <a:rPr lang="en-US" err="1"/>
              <a:t>apresentar</a:t>
            </a:r>
            <a:r>
              <a:rPr lang="en-US"/>
              <a:t>.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59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 </a:t>
            </a:r>
            <a:r>
              <a:rPr lang="en-US" err="1"/>
              <a:t>facilitador</a:t>
            </a:r>
            <a:r>
              <a:rPr lang="en-US"/>
              <a:t>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apresentar</a:t>
            </a:r>
            <a:r>
              <a:rPr lang="en-US"/>
              <a:t> o </a:t>
            </a:r>
            <a:r>
              <a:rPr lang="en-US" err="1"/>
              <a:t>pricipal</a:t>
            </a:r>
            <a:r>
              <a:rPr lang="en-US"/>
              <a:t> </a:t>
            </a:r>
            <a:r>
              <a:rPr lang="en-US" err="1"/>
              <a:t>objetivo</a:t>
            </a:r>
            <a:r>
              <a:rPr lang="en-US"/>
              <a:t> da BAE.</a:t>
            </a:r>
          </a:p>
          <a:p>
            <a:r>
              <a:rPr lang="en-US"/>
              <a:t>O </a:t>
            </a:r>
            <a:r>
              <a:rPr lang="en-US" err="1"/>
              <a:t>alicerce</a:t>
            </a:r>
            <a:r>
              <a:rPr lang="en-US"/>
              <a:t> para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bem-sucedida</a:t>
            </a:r>
            <a:r>
              <a:rPr lang="en-US"/>
              <a:t> é a </a:t>
            </a:r>
            <a:r>
              <a:rPr lang="en-US" err="1"/>
              <a:t>fé</a:t>
            </a:r>
            <a:r>
              <a:rPr lang="en-US"/>
              <a:t>. Para o Pai celestial, </a:t>
            </a:r>
            <a:r>
              <a:rPr lang="en-US" err="1"/>
              <a:t>todas</a:t>
            </a:r>
            <a:r>
              <a:rPr lang="en-US"/>
              <a:t> as </a:t>
            </a:r>
            <a:r>
              <a:rPr lang="en-US" err="1"/>
              <a:t>coisas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espirituais</a:t>
            </a:r>
            <a:r>
              <a:rPr lang="en-US"/>
              <a:t>, inclusive </a:t>
            </a:r>
            <a:r>
              <a:rPr lang="en-US" err="1"/>
              <a:t>buscar</a:t>
            </a:r>
            <a:r>
              <a:rPr lang="en-US"/>
              <a:t> </a:t>
            </a:r>
            <a:r>
              <a:rPr lang="en-US" err="1"/>
              <a:t>emprego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O Senhor </a:t>
            </a:r>
            <a:r>
              <a:rPr lang="en-US" err="1"/>
              <a:t>disse</a:t>
            </a:r>
            <a:r>
              <a:rPr lang="en-US"/>
              <a:t>: “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verdade</a:t>
            </a:r>
            <a:r>
              <a:rPr lang="en-US"/>
              <a:t> </a:t>
            </a:r>
            <a:r>
              <a:rPr lang="en-US" err="1"/>
              <a:t>vos</a:t>
            </a:r>
            <a:r>
              <a:rPr lang="en-US"/>
              <a:t> </a:t>
            </a:r>
            <a:r>
              <a:rPr lang="en-US" err="1"/>
              <a:t>digo</a:t>
            </a:r>
            <a:r>
              <a:rPr lang="en-US"/>
              <a:t> que </a:t>
            </a:r>
            <a:r>
              <a:rPr lang="en-US" err="1"/>
              <a:t>todas</a:t>
            </a:r>
            <a:r>
              <a:rPr lang="en-US"/>
              <a:t> as </a:t>
            </a:r>
            <a:r>
              <a:rPr lang="en-US" err="1"/>
              <a:t>coisas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espirituais</a:t>
            </a:r>
            <a:r>
              <a:rPr lang="en-US"/>
              <a:t> para </a:t>
            </a:r>
            <a:r>
              <a:rPr lang="en-US" err="1"/>
              <a:t>mim</a:t>
            </a:r>
            <a:r>
              <a:rPr lang="en-US"/>
              <a:t> e </a:t>
            </a:r>
            <a:r>
              <a:rPr lang="en-US" err="1"/>
              <a:t>em</a:t>
            </a:r>
            <a:r>
              <a:rPr lang="en-US"/>
              <a:t> tempo </a:t>
            </a:r>
            <a:r>
              <a:rPr lang="en-US" err="1"/>
              <a:t>algum</a:t>
            </a:r>
            <a:r>
              <a:rPr lang="en-US"/>
              <a:t> </a:t>
            </a:r>
            <a:r>
              <a:rPr lang="en-US" err="1"/>
              <a:t>vos</a:t>
            </a:r>
            <a:r>
              <a:rPr lang="en-US"/>
              <a:t> </a:t>
            </a:r>
            <a:r>
              <a:rPr lang="en-US" err="1"/>
              <a:t>dei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lei que fosse </a:t>
            </a:r>
            <a:r>
              <a:rPr lang="en-US" err="1"/>
              <a:t>terrena</a:t>
            </a:r>
            <a:r>
              <a:rPr lang="en-US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Tudo</a:t>
            </a:r>
            <a:r>
              <a:rPr lang="en-US"/>
              <a:t> o que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faz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ser um </a:t>
            </a:r>
            <a:r>
              <a:rPr lang="en-US" err="1"/>
              <a:t>ato</a:t>
            </a:r>
            <a:r>
              <a:rPr lang="en-US"/>
              <a:t> de </a:t>
            </a:r>
            <a:r>
              <a:rPr lang="en-US" err="1"/>
              <a:t>fé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tem</a:t>
            </a:r>
            <a:r>
              <a:rPr lang="en-US"/>
              <a:t> </a:t>
            </a:r>
            <a:r>
              <a:rPr lang="en-US" err="1"/>
              <a:t>esperança</a:t>
            </a:r>
            <a:r>
              <a:rPr lang="en-US"/>
              <a:t> e </a:t>
            </a:r>
            <a:r>
              <a:rPr lang="en-US" err="1"/>
              <a:t>ora</a:t>
            </a:r>
            <a:r>
              <a:rPr lang="en-US"/>
              <a:t> para que Deus o </a:t>
            </a:r>
            <a:r>
              <a:rPr lang="en-US" err="1"/>
              <a:t>abençoe</a:t>
            </a:r>
            <a:r>
              <a:rPr lang="en-US"/>
              <a:t> com um </a:t>
            </a:r>
            <a:r>
              <a:rPr lang="en-US" err="1"/>
              <a:t>emprego</a:t>
            </a:r>
            <a:r>
              <a:rPr lang="en-US"/>
              <a:t>, mas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agir</a:t>
            </a:r>
            <a:r>
              <a:rPr lang="en-US"/>
              <a:t> de modo a </a:t>
            </a:r>
            <a:r>
              <a:rPr lang="en-US" err="1"/>
              <a:t>demonstrar</a:t>
            </a:r>
            <a:r>
              <a:rPr lang="en-US"/>
              <a:t> </a:t>
            </a:r>
            <a:r>
              <a:rPr lang="en-US" err="1"/>
              <a:t>sua</a:t>
            </a:r>
            <a:r>
              <a:rPr lang="en-US"/>
              <a:t> </a:t>
            </a:r>
            <a:r>
              <a:rPr lang="en-US" err="1"/>
              <a:t>fé</a:t>
            </a:r>
            <a:r>
              <a:rPr lang="en-US"/>
              <a:t>. (</a:t>
            </a:r>
            <a:r>
              <a:rPr lang="en-US" err="1"/>
              <a:t>Pág</a:t>
            </a:r>
            <a:r>
              <a:rPr lang="en-US"/>
              <a:t> 7 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candidatos</a:t>
            </a:r>
            <a:r>
              <a:rPr lang="en-US"/>
              <a:t> a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bem</a:t>
            </a:r>
            <a:r>
              <a:rPr lang="en-US"/>
              <a:t>- </a:t>
            </a:r>
            <a:r>
              <a:rPr lang="en-US" err="1"/>
              <a:t>sucedidos</a:t>
            </a:r>
            <a:r>
              <a:rPr lang="en-US"/>
              <a:t> </a:t>
            </a:r>
            <a:r>
              <a:rPr lang="en-US" err="1"/>
              <a:t>trabalham</a:t>
            </a:r>
            <a:r>
              <a:rPr lang="en-US"/>
              <a:t> </a:t>
            </a:r>
            <a:r>
              <a:rPr lang="en-US" err="1"/>
              <a:t>arduamente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Você</a:t>
            </a:r>
            <a:r>
              <a:rPr lang="en-US"/>
              <a:t> e </a:t>
            </a:r>
            <a:r>
              <a:rPr lang="en-US" err="1"/>
              <a:t>extrai</a:t>
            </a:r>
            <a:r>
              <a:rPr lang="en-US"/>
              <a:t> de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o que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coloca</a:t>
            </a:r>
            <a:r>
              <a:rPr lang="en-US"/>
              <a:t> </a:t>
            </a:r>
            <a:r>
              <a:rPr lang="en-US" err="1"/>
              <a:t>nela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Quanto </a:t>
            </a:r>
            <a:r>
              <a:rPr lang="en-US" err="1"/>
              <a:t>mais</a:t>
            </a:r>
            <a:r>
              <a:rPr lang="en-US"/>
              <a:t> </a:t>
            </a:r>
            <a:r>
              <a:rPr lang="en-US" err="1"/>
              <a:t>árduo</a:t>
            </a:r>
            <a:r>
              <a:rPr lang="en-US"/>
              <a:t>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trabalha</a:t>
            </a:r>
            <a:r>
              <a:rPr lang="en-US"/>
              <a:t>, </a:t>
            </a:r>
            <a:r>
              <a:rPr lang="en-US" err="1"/>
              <a:t>mais</a:t>
            </a:r>
            <a:r>
              <a:rPr lang="en-US"/>
              <a:t> </a:t>
            </a:r>
            <a:r>
              <a:rPr lang="en-US" err="1"/>
              <a:t>rápido</a:t>
            </a:r>
            <a:r>
              <a:rPr lang="en-US"/>
              <a:t> </a:t>
            </a:r>
            <a:r>
              <a:rPr lang="en-US" err="1"/>
              <a:t>conseguirá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Seu </a:t>
            </a:r>
            <a:r>
              <a:rPr lang="en-US" err="1"/>
              <a:t>trabalho</a:t>
            </a:r>
            <a:r>
              <a:rPr lang="en-US"/>
              <a:t>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consistir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identificar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e </a:t>
            </a:r>
            <a:r>
              <a:rPr lang="en-US" err="1"/>
              <a:t>fazer</a:t>
            </a:r>
            <a:r>
              <a:rPr lang="en-US"/>
              <a:t> </a:t>
            </a:r>
            <a:r>
              <a:rPr lang="en-US" err="1"/>
              <a:t>contatos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dias</a:t>
            </a:r>
            <a:r>
              <a:rPr lang="en-US"/>
              <a:t> (</a:t>
            </a:r>
            <a:r>
              <a:rPr lang="en-US" err="1"/>
              <a:t>Pág</a:t>
            </a:r>
            <a:r>
              <a:rPr lang="en-US"/>
              <a:t> 9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).</a:t>
            </a:r>
          </a:p>
          <a:p>
            <a:endParaRPr lang="en-US"/>
          </a:p>
          <a:p>
            <a:r>
              <a:rPr lang="en-US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202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 </a:t>
            </a:r>
            <a:r>
              <a:rPr lang="en-US" err="1"/>
              <a:t>facilitador</a:t>
            </a:r>
            <a:r>
              <a:rPr lang="en-US"/>
              <a:t>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alicerçar</a:t>
            </a:r>
            <a:r>
              <a:rPr lang="en-US"/>
              <a:t> que é </a:t>
            </a:r>
            <a:r>
              <a:rPr lang="en-US" err="1"/>
              <a:t>esperado</a:t>
            </a:r>
            <a:r>
              <a:rPr lang="en-US"/>
              <a:t> que o </a:t>
            </a:r>
            <a:r>
              <a:rPr lang="en-US" err="1"/>
              <a:t>participante</a:t>
            </a:r>
            <a:r>
              <a:rPr lang="en-US"/>
              <a:t> </a:t>
            </a:r>
            <a:r>
              <a:rPr lang="en-US" err="1"/>
              <a:t>cumpra</a:t>
            </a:r>
            <a:r>
              <a:rPr lang="en-US"/>
              <a:t> </a:t>
            </a:r>
            <a:r>
              <a:rPr lang="en-US" err="1"/>
              <a:t>compromissos</a:t>
            </a:r>
            <a:r>
              <a:rPr lang="en-US"/>
              <a:t> e pratique as </a:t>
            </a:r>
            <a:r>
              <a:rPr lang="en-US" err="1"/>
              <a:t>técnicas</a:t>
            </a:r>
            <a:r>
              <a:rPr lang="en-US"/>
              <a:t> de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para ser </a:t>
            </a:r>
            <a:r>
              <a:rPr lang="en-US" err="1"/>
              <a:t>melhor</a:t>
            </a:r>
            <a:r>
              <a:rPr lang="en-US"/>
              <a:t> </a:t>
            </a:r>
            <a:r>
              <a:rPr lang="en-US" err="1"/>
              <a:t>sucedido</a:t>
            </a:r>
            <a:r>
              <a:rPr lang="en-US"/>
              <a:t> no </a:t>
            </a:r>
            <a:r>
              <a:rPr lang="en-US" err="1"/>
              <a:t>processo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21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https://www.churchofjesuschrist.org/media-library/video/2016-12-001-it-was-a-miracle?lang=por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80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https://www.churchofjesuschrist.org/media-library/video/2016-12-001-it-was-a-miracle?lang=por</a:t>
            </a:r>
            <a:endParaRPr lang="pt-BR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9F14-ACEC-43DE-AE9D-6AA9E2733931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70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44D1-83E2-4677-808C-FE0D7F4F6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6CED7-B244-4D87-9477-3E89F1052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8EC27-E0B8-4FB7-AFD0-47A09EBC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8B5BD-F970-40DA-9D43-51145738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53AD9-1A75-4057-AD19-3A482F68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27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BE80-6C59-478D-9214-AEF07418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E8911-0283-4F76-BD80-281CDDFC2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DFFEA-8849-4DC9-8A87-699C8FE2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C7AC4-67EF-48A1-8AD5-C235B12D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FA99-1392-4515-98CD-C5C9FA0B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46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81470C-45CB-4419-9471-BDC9EE5D1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FDD6F-47E4-4F3A-BA1F-3041E2536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DEAF9-64D7-4FC1-B152-895ABDD6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EEE7-567C-4453-B054-31E2E3D5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532DF-D99E-42DC-B3AD-B7928479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00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C80A-F2C3-4542-A0CE-45E2E26D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FE3FA-348A-432E-BA25-28D0544EE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FE56-A669-4BD0-8DF1-5F0B6A23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A210C-A730-46D7-9AC5-A2D58150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937C7-76BA-4675-B30D-05B9F382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88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5B83B-1562-469D-AD78-BEF4991D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72F3C-48C6-4241-82D2-E18C5AEF4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ECFFD-B438-4662-964E-7223E346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0B373-494A-4DD4-934F-36F97130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D49D6-64E6-4936-8165-53F82879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63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1DA9-859B-4AE5-AC99-F6647AF2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0438-16F1-4114-8D3B-201D8D6D2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0D7F7-5178-4009-B770-B7436A2CB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3A380-F447-4A5F-9AA3-D7013517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10C08-AD7E-4EA9-9ABB-5546F5B1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F5031-D388-43D7-BE4A-F2F692F9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07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013E-B728-4B42-94D8-A1A7AB76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9A069-6536-4E7F-AA78-D00B39A67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7783E-F3F1-46C0-9823-6012338DB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76A69-0CC1-4F89-A65B-F2BB2A562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0A5DB-A4D6-4DD4-B211-69E8F9DED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9B814-7B5E-4741-AF95-2561915A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B0421E-0E36-4E0B-8A9D-B0350D9C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7A704-1332-4FE3-AD01-7A9DC4BC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29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0D6E-A0B7-4843-BA02-55F7A6F9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62C65-E224-485F-94C6-88B37509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EC132-DE35-44D2-9A88-53148B0E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DB484-46BE-4557-8561-4EC0D885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60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9F7E8-3316-45FC-AEA4-AED955B2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D172D-DD7C-423E-BDBA-1A28C860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95FEA-49EB-4B72-8B30-97C30993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33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0CE6-FCAF-4323-A606-B90B4CBC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B391-899F-4C5A-82D9-07247CC5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85839-F63D-4E0D-9ABC-7B5EA69FE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E5D39-524F-459E-A1DB-8804C39E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1BEA-42F2-41CF-A89A-AE8D5F69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0A9A8-38E2-4AB2-86C7-31324D2C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03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D538-2D6B-4633-B12D-A27E112B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451E8-699A-408A-83D0-89D1BAE02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B9D0F-071C-4BA4-8A4C-FCDE2CDF8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54B27-5E9E-47B8-8D13-9A1AF766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82FB3-FF84-4F17-8574-125CE75E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07323-879D-43E4-83BD-AC29CC0C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3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1995C-064C-4D46-9265-F3FC191E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90FFB-96BD-4C4A-9B9E-4854276A4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DE3CF-E646-41A2-9FC3-791BCE565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3B0D-006B-4E9C-A13A-89B6E26470F8}" type="datetimeFigureOut">
              <a:rPr lang="pt-BR" smtClean="0"/>
              <a:t>23/07/2024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DF0F7-EC74-450D-9331-76F5AF203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C0C7F-B437-4929-92CC-017FFBBB8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8A0F-6C45-42CF-A485-FE9DAEEB17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33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7655843-F323-4E9C-BA50-EE0C967B6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5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-12-001-it-was-a-miracle-360p-por">
            <a:hlinkClick r:id="" action="ppaction://media"/>
            <a:extLst>
              <a:ext uri="{FF2B5EF4-FFF2-40B4-BE49-F238E27FC236}">
                <a16:creationId xmlns:a16="http://schemas.microsoft.com/office/drawing/2014/main" id="{6A55A879-4658-4368-94E4-2C1D0C272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EDCB2503-995B-491B-9105-55DB04FB4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66EB7F1-D30D-493E-BD5A-056FA99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DA6A858-69C5-402D-BB8E-29A94D94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6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F26D14CD-1457-4433-947C-3BE34DC44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7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CDF8D18-1932-48EE-96A2-822449F0B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7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6BFE5E7-C891-48F1-BA3F-74DEF783D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2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the hand on the chin&#10;&#10;Description automatically generated with medium confidence">
            <a:extLst>
              <a:ext uri="{FF2B5EF4-FFF2-40B4-BE49-F238E27FC236}">
                <a16:creationId xmlns:a16="http://schemas.microsoft.com/office/drawing/2014/main" id="{EAF18FA1-23DE-49D6-903B-7BF8B934B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77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CF954F6A-3F49-4D37-9761-CACFF55CA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3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stool&#10;&#10;Description automatically generated with medium confidence">
            <a:extLst>
              <a:ext uri="{FF2B5EF4-FFF2-40B4-BE49-F238E27FC236}">
                <a16:creationId xmlns:a16="http://schemas.microsoft.com/office/drawing/2014/main" id="{A57EE828-2AC5-4725-9F7B-85276CD1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5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8F57EF0-0964-4115-9806-83E58A65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3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en&#10;&#10;Description automatically generated with low confidence">
            <a:extLst>
              <a:ext uri="{FF2B5EF4-FFF2-40B4-BE49-F238E27FC236}">
                <a16:creationId xmlns:a16="http://schemas.microsoft.com/office/drawing/2014/main" id="{F0574F55-2760-466C-81FF-0901D1F9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42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1430FD54-EDD3-45C0-AB9C-B4A5717C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4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6939E8-35FE-4E2E-898A-038375EA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0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D447F9-6932-48D7-8054-CCEE5EE95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5D7C0CC-9D73-4BE7-A66A-C58E0D717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9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2508C9E-B66A-40E3-8BB6-4BD0E7AE7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air of scissors&#10;&#10;Description automatically generated with medium confidence">
            <a:extLst>
              <a:ext uri="{FF2B5EF4-FFF2-40B4-BE49-F238E27FC236}">
                <a16:creationId xmlns:a16="http://schemas.microsoft.com/office/drawing/2014/main" id="{4684AA1B-C4CD-416F-90EB-3AF27016F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8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AED7BCA-4008-4F46-A9FA-A2F81CCF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A13AC065-A840-4952-B0F3-6F1C4C5C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A948698-1F33-4F82-B994-C1680D28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8AF8FDE6-D9AF-4F9F-AF08-4CB3C90AD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5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0D305EA-E670-4093-9D2F-A38BF1330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A37A8A-E291-4EA1-9989-7D9A99A6C0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85B29B-66FC-4A25-9D86-0F2EBAD9D4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E95CFC-E159-4E44-87B7-856D223BB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796dc6-7052-40f0-bff0-3b69fb1b53cc"/>
    <ds:schemaRef ds:uri="d5cb36d2-ace5-409e-bf1a-83f213e4ca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22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revision>18</cp:revision>
  <dcterms:created xsi:type="dcterms:W3CDTF">2022-01-12T21:27:52Z</dcterms:created>
  <dcterms:modified xsi:type="dcterms:W3CDTF">2024-07-23T18:48:34Z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