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0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90610-D048-98D6-82B0-047D6DD34237}" v="2" dt="2024-07-25T17:03:06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ia Moreira" userId="S::moreiraks@churchofjesuschrist.org::87d73219-8b7c-4b4a-b87e-83f6ca5fc541" providerId="AD" clId="Web-{14C2D6FB-088D-955B-FA1A-16A125D3823D}"/>
    <pc:docChg chg="modSld">
      <pc:chgData name="Kathia Moreira" userId="S::moreiraks@churchofjesuschrist.org::87d73219-8b7c-4b4a-b87e-83f6ca5fc541" providerId="AD" clId="Web-{14C2D6FB-088D-955B-FA1A-16A125D3823D}" dt="2022-01-18T22:58:29.315" v="3"/>
      <pc:docMkLst>
        <pc:docMk/>
      </pc:docMkLst>
      <pc:sldChg chg="modNotes">
        <pc:chgData name="Kathia Moreira" userId="S::moreiraks@churchofjesuschrist.org::87d73219-8b7c-4b4a-b87e-83f6ca5fc541" providerId="AD" clId="Web-{14C2D6FB-088D-955B-FA1A-16A125D3823D}" dt="2022-01-18T22:58:29.315" v="3"/>
        <pc:sldMkLst>
          <pc:docMk/>
          <pc:sldMk cId="2715626694" sldId="261"/>
        </pc:sldMkLst>
      </pc:sldChg>
    </pc:docChg>
  </pc:docChgLst>
  <pc:docChgLst>
    <pc:chgData name="Kathia Moreira" userId="S::moreiraks@churchofjesuschrist.org::87d73219-8b7c-4b4a-b87e-83f6ca5fc541" providerId="AD" clId="Web-{9FC750B1-54A4-3181-E2EF-E58FE32CCAED}"/>
    <pc:docChg chg="modSld">
      <pc:chgData name="Kathia Moreira" userId="S::moreiraks@churchofjesuschrist.org::87d73219-8b7c-4b4a-b87e-83f6ca5fc541" providerId="AD" clId="Web-{9FC750B1-54A4-3181-E2EF-E58FE32CCAED}" dt="2022-01-18T21:11:13.478" v="0"/>
      <pc:docMkLst>
        <pc:docMk/>
      </pc:docMkLst>
      <pc:sldChg chg="modNotes">
        <pc:chgData name="Kathia Moreira" userId="S::moreiraks@churchofjesuschrist.org::87d73219-8b7c-4b4a-b87e-83f6ca5fc541" providerId="AD" clId="Web-{9FC750B1-54A4-3181-E2EF-E58FE32CCAED}" dt="2022-01-18T21:11:13.478" v="0"/>
        <pc:sldMkLst>
          <pc:docMk/>
          <pc:sldMk cId="3117828934" sldId="257"/>
        </pc:sldMkLst>
      </pc:sldChg>
    </pc:docChg>
  </pc:docChgLst>
  <pc:docChgLst>
    <pc:chgData name="Kathia Moreira" userId="S::moreiraks@churchofjesuschrist.org::87d73219-8b7c-4b4a-b87e-83f6ca5fc541" providerId="AD" clId="Web-{C45103F9-129F-7FE6-D836-F41700ECE17E}"/>
    <pc:docChg chg="modSld">
      <pc:chgData name="Kathia Moreira" userId="S::moreiraks@churchofjesuschrist.org::87d73219-8b7c-4b4a-b87e-83f6ca5fc541" providerId="AD" clId="Web-{C45103F9-129F-7FE6-D836-F41700ECE17E}" dt="2022-01-20T23:14:04.600" v="44"/>
      <pc:docMkLst>
        <pc:docMk/>
      </pc:docMkLst>
      <pc:sldChg chg="modNotes">
        <pc:chgData name="Kathia Moreira" userId="S::moreiraks@churchofjesuschrist.org::87d73219-8b7c-4b4a-b87e-83f6ca5fc541" providerId="AD" clId="Web-{C45103F9-129F-7FE6-D836-F41700ECE17E}" dt="2022-01-20T23:14:04.600" v="44"/>
        <pc:sldMkLst>
          <pc:docMk/>
          <pc:sldMk cId="1321163679" sldId="258"/>
        </pc:sldMkLst>
      </pc:sldChg>
    </pc:docChg>
  </pc:docChgLst>
  <pc:docChgLst>
    <pc:chgData name="Kathia Moreira" userId="S::moreiraks@churchofjesuschrist.org::87d73219-8b7c-4b4a-b87e-83f6ca5fc541" providerId="AD" clId="Web-{89D96F5A-0127-8DD8-6164-4935D296587D}"/>
    <pc:docChg chg="modSld">
      <pc:chgData name="Kathia Moreira" userId="S::moreiraks@churchofjesuschrist.org::87d73219-8b7c-4b4a-b87e-83f6ca5fc541" providerId="AD" clId="Web-{89D96F5A-0127-8DD8-6164-4935D296587D}" dt="2022-01-18T21:56:14.036" v="639"/>
      <pc:docMkLst>
        <pc:docMk/>
      </pc:docMkLst>
      <pc:sldChg chg="modNotes">
        <pc:chgData name="Kathia Moreira" userId="S::moreiraks@churchofjesuschrist.org::87d73219-8b7c-4b4a-b87e-83f6ca5fc541" providerId="AD" clId="Web-{89D96F5A-0127-8DD8-6164-4935D296587D}" dt="2022-01-18T21:21:02.614" v="1"/>
        <pc:sldMkLst>
          <pc:docMk/>
          <pc:sldMk cId="1321163679" sldId="258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33:10.318" v="5"/>
        <pc:sldMkLst>
          <pc:docMk/>
          <pc:sldMk cId="1124865668" sldId="259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22:36.366" v="3"/>
        <pc:sldMkLst>
          <pc:docMk/>
          <pc:sldMk cId="874794019" sldId="260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36:14.025" v="32"/>
        <pc:sldMkLst>
          <pc:docMk/>
          <pc:sldMk cId="2715626694" sldId="261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37:04.526" v="45"/>
        <pc:sldMkLst>
          <pc:docMk/>
          <pc:sldMk cId="3325691962" sldId="262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1:04.938" v="227"/>
        <pc:sldMkLst>
          <pc:docMk/>
          <pc:sldMk cId="763012781" sldId="263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3:09.628" v="229"/>
        <pc:sldMkLst>
          <pc:docMk/>
          <pc:sldMk cId="1062104895" sldId="265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3:33.566" v="231"/>
        <pc:sldMkLst>
          <pc:docMk/>
          <pc:sldMk cId="434305330" sldId="266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3:38.832" v="233"/>
        <pc:sldMkLst>
          <pc:docMk/>
          <pc:sldMk cId="2521331420" sldId="267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3:42.223" v="235"/>
        <pc:sldMkLst>
          <pc:docMk/>
          <pc:sldMk cId="192542032" sldId="268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3:46.504" v="237"/>
        <pc:sldMkLst>
          <pc:docMk/>
          <pc:sldMk cId="2667774640" sldId="269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3:50.582" v="239"/>
        <pc:sldMkLst>
          <pc:docMk/>
          <pc:sldMk cId="3820525145" sldId="270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3:54.364" v="241"/>
        <pc:sldMkLst>
          <pc:docMk/>
          <pc:sldMk cId="3469601634" sldId="271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4:28.583" v="243"/>
        <pc:sldMkLst>
          <pc:docMk/>
          <pc:sldMk cId="3385528422" sldId="272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4:31.146" v="244"/>
        <pc:sldMkLst>
          <pc:docMk/>
          <pc:sldMk cId="3303714915" sldId="273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8:25.135" v="631"/>
        <pc:sldMkLst>
          <pc:docMk/>
          <pc:sldMk cId="97758670" sldId="274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8:45.745" v="633"/>
        <pc:sldMkLst>
          <pc:docMk/>
          <pc:sldMk cId="4073714865" sldId="275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53:12.110" v="635"/>
        <pc:sldMkLst>
          <pc:docMk/>
          <pc:sldMk cId="1394303811" sldId="276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56:14.036" v="639"/>
        <pc:sldMkLst>
          <pc:docMk/>
          <pc:sldMk cId="183228608" sldId="277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54:31.737" v="637"/>
        <pc:sldMkLst>
          <pc:docMk/>
          <pc:sldMk cId="3235770367" sldId="278"/>
        </pc:sldMkLst>
      </pc:sldChg>
      <pc:sldChg chg="modNotes">
        <pc:chgData name="Kathia Moreira" userId="S::moreiraks@churchofjesuschrist.org::87d73219-8b7c-4b4a-b87e-83f6ca5fc541" providerId="AD" clId="Web-{89D96F5A-0127-8DD8-6164-4935D296587D}" dt="2022-01-18T21:44:35.443" v="245"/>
        <pc:sldMkLst>
          <pc:docMk/>
          <pc:sldMk cId="3205808204" sldId="280"/>
        </pc:sldMkLst>
      </pc:sldChg>
    </pc:docChg>
  </pc:docChgLst>
  <pc:docChgLst>
    <pc:chgData name="Eduardo Abreu de Oliveira" userId="S::eduabre@churchofjesuschrist.org::be5447ea-c728-4fb9-9faf-11124b392b34" providerId="AD" clId="Web-{31B90610-D048-98D6-82B0-047D6DD34237}"/>
    <pc:docChg chg="modSld">
      <pc:chgData name="Eduardo Abreu de Oliveira" userId="S::eduabre@churchofjesuschrist.org::be5447ea-c728-4fb9-9faf-11124b392b34" providerId="AD" clId="Web-{31B90610-D048-98D6-82B0-047D6DD34237}" dt="2024-07-25T17:03:06.981" v="1" actId="1076"/>
      <pc:docMkLst>
        <pc:docMk/>
      </pc:docMkLst>
      <pc:sldChg chg="modSp">
        <pc:chgData name="Eduardo Abreu de Oliveira" userId="S::eduabre@churchofjesuschrist.org::be5447ea-c728-4fb9-9faf-11124b392b34" providerId="AD" clId="Web-{31B90610-D048-98D6-82B0-047D6DD34237}" dt="2024-07-25T17:03:06.981" v="1" actId="1076"/>
        <pc:sldMkLst>
          <pc:docMk/>
          <pc:sldMk cId="3117828934" sldId="257"/>
        </pc:sldMkLst>
        <pc:picChg chg="mod">
          <ac:chgData name="Eduardo Abreu de Oliveira" userId="S::eduabre@churchofjesuschrist.org::be5447ea-c728-4fb9-9faf-11124b392b34" providerId="AD" clId="Web-{31B90610-D048-98D6-82B0-047D6DD34237}" dt="2024-07-25T17:03:06.981" v="1" actId="1076"/>
          <ac:picMkLst>
            <pc:docMk/>
            <pc:sldMk cId="3117828934" sldId="257"/>
            <ac:picMk id="3" creationId="{E329D8E5-84A2-4467-8DAA-68EAB707972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16FF1-C034-4509-9940-8F11C1BB86E1}" type="datetimeFigureOut">
              <a:rPr lang="pt-BR"/>
              <a:t>25/07/2024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FEC81-252F-4A32-AB2E-2282F5A4D462}" type="slidenum">
              <a:rPr lang="pt-BR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83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6-12-003-basketball-got-me-a-job?lang=por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6-12-003-basketball-got-me-a-job?lang=por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c/content/ldsorg/topics/self-reliance/my-job-search-por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4-06-1300-daily-job-search-resources?category=chapter-5-how-do-i-accelerate-my-job-search&amp;lang=po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Compartilhe a apresentação com a instrução caso seus encontros sejam online. Se for presencial, pode compartilhar instruções conforme necessidades do local.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276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Abaixo</a:t>
            </a:r>
            <a:r>
              <a:rPr lang="en-US" dirty="0"/>
              <a:t> </a:t>
            </a:r>
            <a:r>
              <a:rPr lang="en-US" dirty="0" err="1"/>
              <a:t>seguem</a:t>
            </a:r>
            <a:r>
              <a:rPr lang="en-US" dirty="0"/>
              <a:t>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exemplos</a:t>
            </a:r>
            <a:r>
              <a:rPr lang="en-US" dirty="0"/>
              <a:t> de </a:t>
            </a:r>
            <a:r>
              <a:rPr lang="en-US" dirty="0" err="1"/>
              <a:t>comerciais</a:t>
            </a:r>
            <a:r>
              <a:rPr lang="en-US" dirty="0"/>
              <a:t>. Use-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conforme</a:t>
            </a:r>
            <a:r>
              <a:rPr lang="en-US" dirty="0"/>
              <a:t> o </a:t>
            </a:r>
            <a:r>
              <a:rPr lang="en-US" dirty="0" err="1"/>
              <a:t>perfil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– </a:t>
            </a:r>
            <a:r>
              <a:rPr lang="en-US" dirty="0" err="1"/>
              <a:t>não</a:t>
            </a:r>
            <a:r>
              <a:rPr lang="en-US" dirty="0"/>
              <a:t> é </a:t>
            </a:r>
            <a:r>
              <a:rPr lang="en-US" dirty="0" err="1"/>
              <a:t>necessário</a:t>
            </a:r>
            <a:r>
              <a:rPr lang="en-US" dirty="0"/>
              <a:t> usar </a:t>
            </a:r>
            <a:r>
              <a:rPr lang="en-US" dirty="0" err="1"/>
              <a:t>todos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6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Abaixo</a:t>
            </a:r>
            <a:r>
              <a:rPr lang="en-US" dirty="0"/>
              <a:t> </a:t>
            </a:r>
            <a:r>
              <a:rPr lang="en-US" dirty="0" err="1"/>
              <a:t>seguem</a:t>
            </a:r>
            <a:r>
              <a:rPr lang="en-US" dirty="0"/>
              <a:t>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exemplos</a:t>
            </a:r>
            <a:r>
              <a:rPr lang="en-US" dirty="0"/>
              <a:t> de </a:t>
            </a:r>
            <a:r>
              <a:rPr lang="en-US" dirty="0" err="1"/>
              <a:t>comerciais</a:t>
            </a:r>
            <a:r>
              <a:rPr lang="en-US" dirty="0"/>
              <a:t>. Use-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conforme</a:t>
            </a:r>
            <a:r>
              <a:rPr lang="en-US" dirty="0"/>
              <a:t> o </a:t>
            </a:r>
            <a:r>
              <a:rPr lang="en-US" dirty="0" err="1"/>
              <a:t>perfil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– </a:t>
            </a:r>
            <a:r>
              <a:rPr lang="en-US" dirty="0" err="1"/>
              <a:t>não</a:t>
            </a:r>
            <a:r>
              <a:rPr lang="en-US" dirty="0"/>
              <a:t> é </a:t>
            </a:r>
            <a:r>
              <a:rPr lang="en-US" dirty="0" err="1"/>
              <a:t>necessário</a:t>
            </a:r>
            <a:r>
              <a:rPr lang="en-US" dirty="0"/>
              <a:t> usar </a:t>
            </a:r>
            <a:r>
              <a:rPr lang="en-US" dirty="0" err="1"/>
              <a:t>todos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457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Abaixo</a:t>
            </a:r>
            <a:r>
              <a:rPr lang="en-US" dirty="0"/>
              <a:t> </a:t>
            </a:r>
            <a:r>
              <a:rPr lang="en-US" dirty="0" err="1"/>
              <a:t>seguem</a:t>
            </a:r>
            <a:r>
              <a:rPr lang="en-US" dirty="0"/>
              <a:t>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exemplos</a:t>
            </a:r>
            <a:r>
              <a:rPr lang="en-US" dirty="0"/>
              <a:t> de </a:t>
            </a:r>
            <a:r>
              <a:rPr lang="en-US" dirty="0" err="1"/>
              <a:t>comerciais</a:t>
            </a:r>
            <a:r>
              <a:rPr lang="en-US" dirty="0"/>
              <a:t>. Use-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conforme</a:t>
            </a:r>
            <a:r>
              <a:rPr lang="en-US" dirty="0"/>
              <a:t> o </a:t>
            </a:r>
            <a:r>
              <a:rPr lang="en-US" dirty="0" err="1"/>
              <a:t>perfil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– </a:t>
            </a:r>
            <a:r>
              <a:rPr lang="en-US" dirty="0" err="1"/>
              <a:t>não</a:t>
            </a:r>
            <a:r>
              <a:rPr lang="en-US" dirty="0"/>
              <a:t> é </a:t>
            </a:r>
            <a:r>
              <a:rPr lang="en-US" dirty="0" err="1"/>
              <a:t>necessário</a:t>
            </a:r>
            <a:r>
              <a:rPr lang="en-US" dirty="0"/>
              <a:t> usar </a:t>
            </a:r>
            <a:r>
              <a:rPr lang="en-US" dirty="0" err="1"/>
              <a:t>todos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093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Abaixo</a:t>
            </a:r>
            <a:r>
              <a:rPr lang="en-US" dirty="0"/>
              <a:t> </a:t>
            </a:r>
            <a:r>
              <a:rPr lang="en-US" dirty="0" err="1"/>
              <a:t>seguem</a:t>
            </a:r>
            <a:r>
              <a:rPr lang="en-US" dirty="0"/>
              <a:t>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exemplos</a:t>
            </a:r>
            <a:r>
              <a:rPr lang="en-US" dirty="0"/>
              <a:t> de </a:t>
            </a:r>
            <a:r>
              <a:rPr lang="en-US" dirty="0" err="1"/>
              <a:t>comerciais</a:t>
            </a:r>
            <a:r>
              <a:rPr lang="en-US" dirty="0"/>
              <a:t>. Use-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conforme</a:t>
            </a:r>
            <a:r>
              <a:rPr lang="en-US" dirty="0"/>
              <a:t> o </a:t>
            </a:r>
            <a:r>
              <a:rPr lang="en-US" dirty="0" err="1"/>
              <a:t>perfil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– </a:t>
            </a:r>
            <a:r>
              <a:rPr lang="en-US" dirty="0" err="1"/>
              <a:t>não</a:t>
            </a:r>
            <a:r>
              <a:rPr lang="en-US" dirty="0"/>
              <a:t> é </a:t>
            </a:r>
            <a:r>
              <a:rPr lang="en-US" dirty="0" err="1"/>
              <a:t>necessário</a:t>
            </a:r>
            <a:r>
              <a:rPr lang="en-US" dirty="0"/>
              <a:t> usar </a:t>
            </a:r>
            <a:r>
              <a:rPr lang="en-US" dirty="0" err="1"/>
              <a:t>todos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25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Abaixo</a:t>
            </a:r>
            <a:r>
              <a:rPr lang="en-US" dirty="0"/>
              <a:t> </a:t>
            </a:r>
            <a:r>
              <a:rPr lang="en-US" dirty="0" err="1"/>
              <a:t>seguem</a:t>
            </a:r>
            <a:r>
              <a:rPr lang="en-US" dirty="0"/>
              <a:t>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exemplos</a:t>
            </a:r>
            <a:r>
              <a:rPr lang="en-US" dirty="0"/>
              <a:t> de </a:t>
            </a:r>
            <a:r>
              <a:rPr lang="en-US" dirty="0" err="1"/>
              <a:t>comerciais</a:t>
            </a:r>
            <a:r>
              <a:rPr lang="en-US" dirty="0"/>
              <a:t>. Use-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conforme</a:t>
            </a:r>
            <a:r>
              <a:rPr lang="en-US" dirty="0"/>
              <a:t> o </a:t>
            </a:r>
            <a:r>
              <a:rPr lang="en-US" dirty="0" err="1"/>
              <a:t>perfil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– </a:t>
            </a:r>
            <a:r>
              <a:rPr lang="en-US" dirty="0" err="1"/>
              <a:t>não</a:t>
            </a:r>
            <a:r>
              <a:rPr lang="en-US" dirty="0"/>
              <a:t> é </a:t>
            </a:r>
            <a:r>
              <a:rPr lang="en-US" dirty="0" err="1"/>
              <a:t>necessário</a:t>
            </a:r>
            <a:r>
              <a:rPr lang="en-US" dirty="0"/>
              <a:t> usar </a:t>
            </a:r>
            <a:r>
              <a:rPr lang="en-US" dirty="0" err="1"/>
              <a:t>todos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918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Abaixo</a:t>
            </a:r>
            <a:r>
              <a:rPr lang="en-US" dirty="0"/>
              <a:t> </a:t>
            </a:r>
            <a:r>
              <a:rPr lang="en-US" dirty="0" err="1"/>
              <a:t>seguem</a:t>
            </a:r>
            <a:r>
              <a:rPr lang="en-US" dirty="0"/>
              <a:t>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exemplos</a:t>
            </a:r>
            <a:r>
              <a:rPr lang="en-US" dirty="0"/>
              <a:t> de </a:t>
            </a:r>
            <a:r>
              <a:rPr lang="en-US" dirty="0" err="1"/>
              <a:t>comerciais</a:t>
            </a:r>
            <a:r>
              <a:rPr lang="en-US" dirty="0"/>
              <a:t>. Use-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conforme</a:t>
            </a:r>
            <a:r>
              <a:rPr lang="en-US" dirty="0"/>
              <a:t> o </a:t>
            </a:r>
            <a:r>
              <a:rPr lang="en-US" dirty="0" err="1"/>
              <a:t>perfil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– </a:t>
            </a:r>
            <a:r>
              <a:rPr lang="en-US" dirty="0" err="1"/>
              <a:t>não</a:t>
            </a:r>
            <a:r>
              <a:rPr lang="en-US" dirty="0"/>
              <a:t> é </a:t>
            </a:r>
            <a:r>
              <a:rPr lang="en-US" dirty="0" err="1"/>
              <a:t>necessário</a:t>
            </a:r>
            <a:r>
              <a:rPr lang="en-US" dirty="0"/>
              <a:t> usar </a:t>
            </a:r>
            <a:r>
              <a:rPr lang="en-US" dirty="0" err="1"/>
              <a:t>todos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831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https://www.churchofjesuschrist.org/media-library/video/2016-12-003-basketball-got-me-a-job?lang=por</a:t>
            </a:r>
            <a:endParaRPr lang="en-US" dirty="0"/>
          </a:p>
          <a:p>
            <a:endParaRPr lang="en-US" dirty="0"/>
          </a:p>
          <a:p>
            <a:r>
              <a:rPr lang="en-US" dirty="0"/>
              <a:t>Um video que </a:t>
            </a:r>
            <a:r>
              <a:rPr lang="en-US" dirty="0" err="1"/>
              <a:t>ensina</a:t>
            </a:r>
            <a:r>
              <a:rPr lang="en-US" dirty="0"/>
              <a:t> que </a:t>
            </a:r>
            <a:r>
              <a:rPr lang="en-US" dirty="0" err="1"/>
              <a:t>devemos</a:t>
            </a:r>
            <a:r>
              <a:rPr lang="en-US" dirty="0"/>
              <a:t> usar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oportunidades</a:t>
            </a:r>
            <a:r>
              <a:rPr lang="en-US" dirty="0"/>
              <a:t> para </a:t>
            </a:r>
            <a:r>
              <a:rPr lang="en-US" dirty="0" err="1"/>
              <a:t>falarmos</a:t>
            </a:r>
            <a:r>
              <a:rPr lang="en-US" dirty="0"/>
              <a:t> com </a:t>
            </a:r>
            <a:r>
              <a:rPr lang="en-US" dirty="0" err="1"/>
              <a:t>pessoas</a:t>
            </a:r>
            <a:r>
              <a:rPr lang="en-US" dirty="0"/>
              <a:t> e </a:t>
            </a:r>
            <a:r>
              <a:rPr lang="en-US" dirty="0" err="1"/>
              <a:t>informarmos</a:t>
            </a:r>
            <a:r>
              <a:rPr lang="en-US" dirty="0"/>
              <a:t> que </a:t>
            </a:r>
            <a:r>
              <a:rPr lang="en-US" dirty="0" err="1"/>
              <a:t>estamos</a:t>
            </a:r>
            <a:r>
              <a:rPr lang="en-US" dirty="0"/>
              <a:t> </a:t>
            </a:r>
            <a:r>
              <a:rPr lang="en-US" dirty="0" err="1"/>
              <a:t>buscando</a:t>
            </a:r>
            <a:r>
              <a:rPr lang="en-US" dirty="0"/>
              <a:t> </a:t>
            </a:r>
            <a:r>
              <a:rPr lang="en-US" dirty="0" err="1"/>
              <a:t>emprego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891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https://www.churchofjesuschrist.org/media-library/video/2016-12-003-basketball-got-me-a-job?lang=por</a:t>
            </a:r>
            <a:endParaRPr lang="en-US" dirty="0"/>
          </a:p>
          <a:p>
            <a:endParaRPr lang="en-US" dirty="0"/>
          </a:p>
          <a:p>
            <a:r>
              <a:rPr lang="en-US" dirty="0"/>
              <a:t>Um video que </a:t>
            </a:r>
            <a:r>
              <a:rPr lang="en-US" dirty="0" err="1"/>
              <a:t>ensina</a:t>
            </a:r>
            <a:r>
              <a:rPr lang="en-US" dirty="0"/>
              <a:t> que </a:t>
            </a:r>
            <a:r>
              <a:rPr lang="en-US" dirty="0" err="1"/>
              <a:t>devemos</a:t>
            </a:r>
            <a:r>
              <a:rPr lang="en-US" dirty="0"/>
              <a:t> usar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oportunidades</a:t>
            </a:r>
            <a:r>
              <a:rPr lang="en-US" dirty="0"/>
              <a:t> para </a:t>
            </a:r>
            <a:r>
              <a:rPr lang="en-US" dirty="0" err="1"/>
              <a:t>falarmos</a:t>
            </a:r>
            <a:r>
              <a:rPr lang="en-US" dirty="0"/>
              <a:t> com </a:t>
            </a:r>
            <a:r>
              <a:rPr lang="en-US" dirty="0" err="1"/>
              <a:t>pessoas</a:t>
            </a:r>
            <a:r>
              <a:rPr lang="en-US" dirty="0"/>
              <a:t> e </a:t>
            </a:r>
            <a:r>
              <a:rPr lang="en-US" dirty="0" err="1"/>
              <a:t>informarmos</a:t>
            </a:r>
            <a:r>
              <a:rPr lang="en-US" dirty="0"/>
              <a:t> que </a:t>
            </a:r>
            <a:r>
              <a:rPr lang="en-US" dirty="0" err="1"/>
              <a:t>estamos</a:t>
            </a:r>
            <a:r>
              <a:rPr lang="en-US" dirty="0"/>
              <a:t> </a:t>
            </a:r>
            <a:r>
              <a:rPr lang="en-US" dirty="0" err="1"/>
              <a:t>buscando</a:t>
            </a:r>
            <a:r>
              <a:rPr lang="en-US" dirty="0"/>
              <a:t> </a:t>
            </a:r>
            <a:r>
              <a:rPr lang="en-US" dirty="0" err="1"/>
              <a:t>emprego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02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Convide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a </a:t>
            </a:r>
            <a:r>
              <a:rPr lang="en-US" dirty="0" err="1"/>
              <a:t>prepararem</a:t>
            </a:r>
            <a:r>
              <a:rPr lang="en-US" dirty="0"/>
              <a:t> um </a:t>
            </a:r>
            <a:r>
              <a:rPr lang="en-US" dirty="0" err="1"/>
              <a:t>comercial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5 </a:t>
            </a:r>
            <a:r>
              <a:rPr lang="en-US" dirty="0" err="1"/>
              <a:t>minutos</a:t>
            </a:r>
            <a:r>
              <a:rPr lang="en-US" dirty="0"/>
              <a:t> </a:t>
            </a:r>
            <a:r>
              <a:rPr lang="en-US" dirty="0" err="1"/>
              <a:t>usando</a:t>
            </a:r>
            <a:r>
              <a:rPr lang="en-US" dirty="0"/>
              <a:t> o </a:t>
            </a:r>
            <a:r>
              <a:rPr lang="en-US" dirty="0" err="1"/>
              <a:t>modelo</a:t>
            </a:r>
            <a:r>
              <a:rPr lang="en-US" dirty="0"/>
              <a:t> </a:t>
            </a:r>
            <a:r>
              <a:rPr lang="en-US" dirty="0" err="1"/>
              <a:t>acima</a:t>
            </a:r>
            <a:r>
              <a:rPr lang="en-US" dirty="0"/>
              <a:t>. </a:t>
            </a:r>
            <a:r>
              <a:rPr lang="en-US" dirty="0" err="1"/>
              <a:t>Peça</a:t>
            </a:r>
            <a:r>
              <a:rPr lang="en-US" dirty="0"/>
              <a:t> que </a:t>
            </a:r>
            <a:r>
              <a:rPr lang="en-US" dirty="0" err="1"/>
              <a:t>eles</a:t>
            </a:r>
            <a:r>
              <a:rPr lang="en-US" dirty="0"/>
              <a:t> </a:t>
            </a:r>
            <a:r>
              <a:rPr lang="en-US" dirty="0" err="1"/>
              <a:t>compartilhem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com </a:t>
            </a:r>
            <a:r>
              <a:rPr lang="en-US" dirty="0" err="1"/>
              <a:t>os</a:t>
            </a:r>
            <a:r>
              <a:rPr lang="en-US" dirty="0"/>
              <a:t> outros o </a:t>
            </a:r>
            <a:r>
              <a:rPr lang="en-US" dirty="0" err="1"/>
              <a:t>comercial</a:t>
            </a:r>
            <a:r>
              <a:rPr lang="en-US" dirty="0"/>
              <a:t>.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colocando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um de </a:t>
            </a:r>
            <a:r>
              <a:rPr lang="en-US" dirty="0" err="1"/>
              <a:t>frente</a:t>
            </a:r>
            <a:r>
              <a:rPr lang="en-US" dirty="0"/>
              <a:t> para outro e </a:t>
            </a:r>
            <a:r>
              <a:rPr lang="en-US" dirty="0" err="1"/>
              <a:t>depois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 com que </a:t>
            </a:r>
            <a:r>
              <a:rPr lang="en-US" dirty="0" err="1"/>
              <a:t>troquem</a:t>
            </a:r>
            <a:r>
              <a:rPr lang="en-US" dirty="0"/>
              <a:t> de </a:t>
            </a:r>
            <a:r>
              <a:rPr lang="en-US" dirty="0" err="1"/>
              <a:t>parceiro</a:t>
            </a:r>
            <a:r>
              <a:rPr lang="en-US" dirty="0"/>
              <a:t> para </a:t>
            </a:r>
            <a:r>
              <a:rPr lang="en-US" dirty="0" err="1"/>
              <a:t>compartilhar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comercial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vezes</a:t>
            </a:r>
            <a:r>
              <a:rPr lang="en-US" dirty="0"/>
              <a:t>. Se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estiver</a:t>
            </a:r>
            <a:r>
              <a:rPr lang="en-US" dirty="0"/>
              <a:t> </a:t>
            </a:r>
            <a:r>
              <a:rPr lang="en-US" dirty="0" err="1"/>
              <a:t>aplicando</a:t>
            </a:r>
            <a:r>
              <a:rPr lang="en-US" dirty="0"/>
              <a:t> o </a:t>
            </a:r>
            <a:r>
              <a:rPr lang="en-US" dirty="0" err="1"/>
              <a:t>programa</a:t>
            </a:r>
            <a:r>
              <a:rPr lang="en-US" dirty="0"/>
              <a:t> de forma online,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dividir</a:t>
            </a:r>
            <a:r>
              <a:rPr lang="en-US" dirty="0"/>
              <a:t> as </a:t>
            </a:r>
            <a:r>
              <a:rPr lang="en-US" dirty="0" err="1"/>
              <a:t>pessoas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salas</a:t>
            </a:r>
            <a:r>
              <a:rPr lang="en-US" dirty="0"/>
              <a:t> </a:t>
            </a:r>
            <a:r>
              <a:rPr lang="en-US" dirty="0" err="1"/>
              <a:t>menores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apresentar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comercial</a:t>
            </a:r>
            <a:r>
              <a:rPr lang="en-US" dirty="0"/>
              <a:t> para o </a:t>
            </a:r>
            <a:r>
              <a:rPr lang="en-US" dirty="0" err="1"/>
              <a:t>grupo</a:t>
            </a:r>
            <a:r>
              <a:rPr lang="en-US" dirty="0"/>
              <a:t> e </a:t>
            </a:r>
            <a:r>
              <a:rPr lang="en-US" dirty="0" err="1"/>
              <a:t>receberem</a:t>
            </a:r>
            <a:r>
              <a:rPr lang="en-US" dirty="0"/>
              <a:t> feedback do </a:t>
            </a:r>
            <a:r>
              <a:rPr lang="en-US" dirty="0" err="1"/>
              <a:t>grupo</a:t>
            </a:r>
            <a:r>
              <a:rPr lang="en-US" dirty="0"/>
              <a:t>. Seja </a:t>
            </a:r>
            <a:r>
              <a:rPr lang="en-US" dirty="0" err="1"/>
              <a:t>criativo</a:t>
            </a:r>
            <a:r>
              <a:rPr lang="en-US" dirty="0"/>
              <a:t>, mas </a:t>
            </a:r>
            <a:r>
              <a:rPr lang="en-US" dirty="0" err="1"/>
              <a:t>cuidado</a:t>
            </a:r>
            <a:r>
              <a:rPr lang="en-US" dirty="0"/>
              <a:t> para sempre </a:t>
            </a:r>
            <a:r>
              <a:rPr lang="en-US" dirty="0" err="1"/>
              <a:t>manter</a:t>
            </a:r>
            <a:r>
              <a:rPr lang="en-US" dirty="0"/>
              <a:t> a </a:t>
            </a:r>
            <a:r>
              <a:rPr lang="en-US" dirty="0" err="1"/>
              <a:t>motivação</a:t>
            </a:r>
            <a:r>
              <a:rPr lang="en-US" dirty="0"/>
              <a:t> e </a:t>
            </a:r>
            <a:r>
              <a:rPr lang="en-US" dirty="0" err="1"/>
              <a:t>positividade</a:t>
            </a:r>
            <a:r>
              <a:rPr lang="en-US" dirty="0"/>
              <a:t> </a:t>
            </a:r>
            <a:r>
              <a:rPr lang="en-US" dirty="0" err="1"/>
              <a:t>enquanto</a:t>
            </a:r>
            <a:r>
              <a:rPr lang="en-US" dirty="0"/>
              <a:t> </a:t>
            </a:r>
            <a:r>
              <a:rPr lang="en-US" dirty="0" err="1"/>
              <a:t>aprendem</a:t>
            </a:r>
            <a:r>
              <a:rPr lang="en-US" dirty="0"/>
              <a:t> a </a:t>
            </a:r>
            <a:r>
              <a:rPr lang="en-US" dirty="0" err="1"/>
              <a:t>falar</a:t>
            </a:r>
            <a:r>
              <a:rPr lang="en-US" dirty="0"/>
              <a:t> de </a:t>
            </a:r>
            <a:r>
              <a:rPr lang="en-US" dirty="0" err="1"/>
              <a:t>si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51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Convide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a </a:t>
            </a:r>
            <a:r>
              <a:rPr lang="en-US" dirty="0" err="1"/>
              <a:t>prepararem</a:t>
            </a:r>
            <a:r>
              <a:rPr lang="en-US" dirty="0"/>
              <a:t> um </a:t>
            </a:r>
            <a:r>
              <a:rPr lang="en-US" dirty="0" err="1"/>
              <a:t>comercial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5 </a:t>
            </a:r>
            <a:r>
              <a:rPr lang="en-US" dirty="0" err="1"/>
              <a:t>minutos</a:t>
            </a:r>
            <a:r>
              <a:rPr lang="en-US" dirty="0"/>
              <a:t> </a:t>
            </a:r>
            <a:r>
              <a:rPr lang="en-US" dirty="0" err="1"/>
              <a:t>usando</a:t>
            </a:r>
            <a:r>
              <a:rPr lang="en-US" dirty="0"/>
              <a:t> o </a:t>
            </a:r>
            <a:r>
              <a:rPr lang="en-US" dirty="0" err="1"/>
              <a:t>modelo</a:t>
            </a:r>
            <a:r>
              <a:rPr lang="en-US" dirty="0"/>
              <a:t> </a:t>
            </a:r>
            <a:r>
              <a:rPr lang="en-US" dirty="0" err="1"/>
              <a:t>acima</a:t>
            </a:r>
            <a:r>
              <a:rPr lang="en-US" dirty="0"/>
              <a:t>. </a:t>
            </a:r>
            <a:r>
              <a:rPr lang="en-US" dirty="0" err="1"/>
              <a:t>Peça</a:t>
            </a:r>
            <a:r>
              <a:rPr lang="en-US" dirty="0"/>
              <a:t> que </a:t>
            </a:r>
            <a:r>
              <a:rPr lang="en-US" dirty="0" err="1"/>
              <a:t>eles</a:t>
            </a:r>
            <a:r>
              <a:rPr lang="en-US" dirty="0"/>
              <a:t> </a:t>
            </a:r>
            <a:r>
              <a:rPr lang="en-US" dirty="0" err="1"/>
              <a:t>compartilhem</a:t>
            </a:r>
            <a:r>
              <a:rPr lang="en-US" dirty="0"/>
              <a:t> </a:t>
            </a:r>
            <a:r>
              <a:rPr lang="en-US" dirty="0" err="1"/>
              <a:t>uns</a:t>
            </a:r>
            <a:r>
              <a:rPr lang="en-US" dirty="0"/>
              <a:t> com </a:t>
            </a:r>
            <a:r>
              <a:rPr lang="en-US" dirty="0" err="1"/>
              <a:t>os</a:t>
            </a:r>
            <a:r>
              <a:rPr lang="en-US" dirty="0"/>
              <a:t> outros o </a:t>
            </a:r>
            <a:r>
              <a:rPr lang="en-US" dirty="0" err="1"/>
              <a:t>comercial</a:t>
            </a:r>
            <a:r>
              <a:rPr lang="en-US" dirty="0"/>
              <a:t>.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ir</a:t>
            </a:r>
            <a:r>
              <a:rPr lang="en-US" dirty="0"/>
              <a:t> </a:t>
            </a:r>
            <a:r>
              <a:rPr lang="en-US" dirty="0" err="1"/>
              <a:t>colocando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um de </a:t>
            </a:r>
            <a:r>
              <a:rPr lang="en-US" dirty="0" err="1"/>
              <a:t>frente</a:t>
            </a:r>
            <a:r>
              <a:rPr lang="en-US" dirty="0"/>
              <a:t> para outro e </a:t>
            </a:r>
            <a:r>
              <a:rPr lang="en-US" dirty="0" err="1"/>
              <a:t>depois</a:t>
            </a:r>
            <a:r>
              <a:rPr lang="en-US" dirty="0"/>
              <a:t> </a:t>
            </a:r>
            <a:r>
              <a:rPr lang="en-US" dirty="0" err="1"/>
              <a:t>fazer</a:t>
            </a:r>
            <a:r>
              <a:rPr lang="en-US" dirty="0"/>
              <a:t> com que </a:t>
            </a:r>
            <a:r>
              <a:rPr lang="en-US" dirty="0" err="1"/>
              <a:t>troquem</a:t>
            </a:r>
            <a:r>
              <a:rPr lang="en-US" dirty="0"/>
              <a:t> de </a:t>
            </a:r>
            <a:r>
              <a:rPr lang="en-US" dirty="0" err="1"/>
              <a:t>parceiro</a:t>
            </a:r>
            <a:r>
              <a:rPr lang="en-US" dirty="0"/>
              <a:t> para </a:t>
            </a:r>
            <a:r>
              <a:rPr lang="en-US" dirty="0" err="1"/>
              <a:t>compartilhar</a:t>
            </a:r>
            <a:r>
              <a:rPr lang="en-US" dirty="0"/>
              <a:t> </a:t>
            </a:r>
            <a:r>
              <a:rPr lang="en-US" dirty="0" err="1"/>
              <a:t>seu</a:t>
            </a:r>
            <a:r>
              <a:rPr lang="en-US" dirty="0"/>
              <a:t> </a:t>
            </a:r>
            <a:r>
              <a:rPr lang="en-US" dirty="0" err="1"/>
              <a:t>comercial</a:t>
            </a:r>
            <a:r>
              <a:rPr lang="en-US" dirty="0"/>
              <a:t> </a:t>
            </a:r>
            <a:r>
              <a:rPr lang="en-US" dirty="0" err="1"/>
              <a:t>várias</a:t>
            </a:r>
            <a:r>
              <a:rPr lang="en-US" dirty="0"/>
              <a:t> </a:t>
            </a:r>
            <a:r>
              <a:rPr lang="en-US" dirty="0" err="1"/>
              <a:t>vezes</a:t>
            </a:r>
            <a:r>
              <a:rPr lang="en-US" dirty="0"/>
              <a:t>. Se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estiver</a:t>
            </a:r>
            <a:r>
              <a:rPr lang="en-US" dirty="0"/>
              <a:t> </a:t>
            </a:r>
            <a:r>
              <a:rPr lang="en-US" dirty="0" err="1"/>
              <a:t>aplicando</a:t>
            </a:r>
            <a:r>
              <a:rPr lang="en-US" dirty="0"/>
              <a:t> o </a:t>
            </a:r>
            <a:r>
              <a:rPr lang="en-US" dirty="0" err="1"/>
              <a:t>programa</a:t>
            </a:r>
            <a:r>
              <a:rPr lang="en-US" dirty="0"/>
              <a:t> de forma online,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dividir</a:t>
            </a:r>
            <a:r>
              <a:rPr lang="en-US" dirty="0"/>
              <a:t> as </a:t>
            </a:r>
            <a:r>
              <a:rPr lang="en-US" dirty="0" err="1"/>
              <a:t>pessoas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salas</a:t>
            </a:r>
            <a:r>
              <a:rPr lang="en-US" dirty="0"/>
              <a:t> </a:t>
            </a:r>
            <a:r>
              <a:rPr lang="en-US" dirty="0" err="1"/>
              <a:t>menores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apresentar</a:t>
            </a:r>
            <a:r>
              <a:rPr lang="en-US" dirty="0"/>
              <a:t> </a:t>
            </a:r>
            <a:r>
              <a:rPr lang="en-US" dirty="0" err="1"/>
              <a:t>seu</a:t>
            </a:r>
            <a:r>
              <a:rPr lang="en-US" dirty="0"/>
              <a:t> </a:t>
            </a:r>
            <a:r>
              <a:rPr lang="en-US" dirty="0" err="1"/>
              <a:t>comercial</a:t>
            </a:r>
            <a:r>
              <a:rPr lang="en-US" dirty="0"/>
              <a:t> para o </a:t>
            </a:r>
            <a:r>
              <a:rPr lang="en-US" dirty="0" err="1"/>
              <a:t>grupo</a:t>
            </a:r>
            <a:r>
              <a:rPr lang="en-US" dirty="0"/>
              <a:t> e </a:t>
            </a:r>
            <a:r>
              <a:rPr lang="en-US" dirty="0" err="1"/>
              <a:t>receberem</a:t>
            </a:r>
            <a:r>
              <a:rPr lang="en-US" dirty="0"/>
              <a:t> feedback do </a:t>
            </a:r>
            <a:r>
              <a:rPr lang="en-US" dirty="0" err="1"/>
              <a:t>grupo</a:t>
            </a:r>
            <a:r>
              <a:rPr lang="en-US" dirty="0"/>
              <a:t>. Seja </a:t>
            </a:r>
            <a:r>
              <a:rPr lang="en-US" dirty="0" err="1"/>
              <a:t>criativo</a:t>
            </a:r>
            <a:r>
              <a:rPr lang="en-US" dirty="0"/>
              <a:t>, mas </a:t>
            </a:r>
            <a:r>
              <a:rPr lang="en-US" dirty="0" err="1"/>
              <a:t>cuidado</a:t>
            </a:r>
            <a:r>
              <a:rPr lang="en-US" dirty="0"/>
              <a:t> para sempre </a:t>
            </a:r>
            <a:r>
              <a:rPr lang="en-US" dirty="0" err="1"/>
              <a:t>manter</a:t>
            </a:r>
            <a:r>
              <a:rPr lang="en-US" dirty="0"/>
              <a:t> a </a:t>
            </a:r>
            <a:r>
              <a:rPr lang="en-US" dirty="0" err="1"/>
              <a:t>motivação</a:t>
            </a:r>
            <a:r>
              <a:rPr lang="en-US" dirty="0"/>
              <a:t> e </a:t>
            </a:r>
            <a:r>
              <a:rPr lang="en-US" dirty="0" err="1"/>
              <a:t>positividade</a:t>
            </a:r>
            <a:r>
              <a:rPr lang="en-US" dirty="0"/>
              <a:t> </a:t>
            </a:r>
            <a:r>
              <a:rPr lang="en-US" dirty="0" err="1"/>
              <a:t>enquanto</a:t>
            </a:r>
            <a:r>
              <a:rPr lang="en-US" dirty="0"/>
              <a:t> </a:t>
            </a:r>
            <a:r>
              <a:rPr lang="en-US" dirty="0" err="1"/>
              <a:t>aprendem</a:t>
            </a:r>
            <a:r>
              <a:rPr lang="en-US" dirty="0"/>
              <a:t> a </a:t>
            </a:r>
            <a:r>
              <a:rPr lang="en-US" dirty="0" err="1"/>
              <a:t>falar</a:t>
            </a:r>
            <a:r>
              <a:rPr lang="en-US" dirty="0"/>
              <a:t> de </a:t>
            </a:r>
            <a:r>
              <a:rPr lang="en-US" dirty="0" err="1"/>
              <a:t>si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082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Dê</a:t>
            </a:r>
            <a:r>
              <a:rPr lang="en-US" dirty="0"/>
              <a:t> as boas-</a:t>
            </a:r>
            <a:r>
              <a:rPr lang="en-US" dirty="0" err="1"/>
              <a:t>vindas</a:t>
            </a:r>
            <a:r>
              <a:rPr lang="en-US" dirty="0"/>
              <a:t> </a:t>
            </a:r>
            <a:r>
              <a:rPr lang="en-US" dirty="0" err="1"/>
              <a:t>ao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e </a:t>
            </a:r>
            <a:r>
              <a:rPr lang="en-US" dirty="0" err="1"/>
              <a:t>agradeça</a:t>
            </a:r>
            <a:r>
              <a:rPr lang="en-US" dirty="0"/>
              <a:t> a </a:t>
            </a:r>
            <a:r>
              <a:rPr lang="en-US" dirty="0" err="1"/>
              <a:t>presença</a:t>
            </a:r>
            <a:r>
              <a:rPr lang="en-US" dirty="0"/>
              <a:t> de </a:t>
            </a:r>
            <a:r>
              <a:rPr lang="en-US" dirty="0" err="1"/>
              <a:t>todos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 err="1"/>
              <a:t>Encontros</a:t>
            </a:r>
            <a:r>
              <a:rPr lang="en-US" dirty="0"/>
              <a:t> de 60 </a:t>
            </a:r>
            <a:r>
              <a:rPr lang="en-US" dirty="0" err="1"/>
              <a:t>minutos</a:t>
            </a:r>
            <a:r>
              <a:rPr lang="en-US" dirty="0"/>
              <a:t> para  </a:t>
            </a:r>
            <a:r>
              <a:rPr lang="en-US" dirty="0" err="1"/>
              <a:t>relatar</a:t>
            </a:r>
            <a:r>
              <a:rPr lang="en-US" dirty="0"/>
              <a:t>, </a:t>
            </a:r>
            <a:r>
              <a:rPr lang="en-US" dirty="0" err="1"/>
              <a:t>ensinar</a:t>
            </a:r>
            <a:r>
              <a:rPr lang="en-US" dirty="0"/>
              <a:t> e </a:t>
            </a:r>
            <a:r>
              <a:rPr lang="en-US" dirty="0" err="1"/>
              <a:t>praticar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 base de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deste</a:t>
            </a:r>
            <a:r>
              <a:rPr lang="en-US" dirty="0"/>
              <a:t> </a:t>
            </a:r>
            <a:r>
              <a:rPr lang="en-US" dirty="0" err="1"/>
              <a:t>curso</a:t>
            </a:r>
            <a:r>
              <a:rPr lang="en-US" dirty="0"/>
              <a:t> é o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https://www.churchofjesuschrist.org/bc/content/ldsorg/topics/self-reliance/my-job-search-por.pdf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Oração</a:t>
            </a:r>
            <a:endParaRPr lang="en-US" dirty="0">
              <a:cs typeface="Calibri"/>
            </a:endParaRPr>
          </a:p>
          <a:p>
            <a:r>
              <a:rPr lang="en-US" dirty="0" err="1"/>
              <a:t>Parte</a:t>
            </a:r>
            <a:r>
              <a:rPr lang="en-US" dirty="0"/>
              <a:t> 1 – </a:t>
            </a:r>
            <a:r>
              <a:rPr lang="en-US" dirty="0" err="1"/>
              <a:t>Relato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2 – </a:t>
            </a:r>
            <a:r>
              <a:rPr lang="en-US" dirty="0" err="1"/>
              <a:t>Força</a:t>
            </a:r>
            <a:r>
              <a:rPr lang="en-US" dirty="0"/>
              <a:t> Espiritual</a:t>
            </a:r>
          </a:p>
          <a:p>
            <a:r>
              <a:rPr lang="en-US" dirty="0" err="1"/>
              <a:t>Parte</a:t>
            </a:r>
            <a:r>
              <a:rPr lang="en-US" dirty="0"/>
              <a:t> 3 – Ensino de Técnica para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endParaRPr lang="en-US" dirty="0">
              <a:cs typeface="Calibri"/>
            </a:endParaRPr>
          </a:p>
          <a:p>
            <a:r>
              <a:rPr lang="en-US" dirty="0" err="1"/>
              <a:t>Parte</a:t>
            </a:r>
            <a:r>
              <a:rPr lang="en-US" dirty="0"/>
              <a:t> 4 – </a:t>
            </a:r>
            <a:r>
              <a:rPr lang="en-US" dirty="0" err="1"/>
              <a:t>Prática</a:t>
            </a:r>
            <a:r>
              <a:rPr lang="en-US" dirty="0"/>
              <a:t> (</a:t>
            </a:r>
            <a:r>
              <a:rPr lang="en-US" dirty="0" err="1"/>
              <a:t>deve</a:t>
            </a:r>
            <a:r>
              <a:rPr lang="en-US" dirty="0"/>
              <a:t> ser </a:t>
            </a:r>
            <a:r>
              <a:rPr lang="en-US" dirty="0" err="1"/>
              <a:t>dedicado</a:t>
            </a:r>
            <a:r>
              <a:rPr lang="en-US" dirty="0"/>
              <a:t> </a:t>
            </a:r>
            <a:r>
              <a:rPr lang="en-US" dirty="0" err="1"/>
              <a:t>bastante</a:t>
            </a:r>
            <a:r>
              <a:rPr lang="en-US" dirty="0"/>
              <a:t> tempo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prática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5 – </a:t>
            </a:r>
            <a:r>
              <a:rPr lang="en-US" dirty="0" err="1"/>
              <a:t>Compromisso</a:t>
            </a:r>
            <a:r>
              <a:rPr lang="en-US" dirty="0"/>
              <a:t> da Semana</a:t>
            </a:r>
          </a:p>
          <a:p>
            <a:r>
              <a:rPr lang="en-US" dirty="0" err="1"/>
              <a:t>Parte</a:t>
            </a:r>
            <a:r>
              <a:rPr lang="en-US" dirty="0"/>
              <a:t> 6 – </a:t>
            </a:r>
            <a:r>
              <a:rPr lang="en-US" dirty="0" err="1"/>
              <a:t>Compartilhando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oportunidades</a:t>
            </a:r>
            <a:r>
              <a:rPr lang="en-US" dirty="0"/>
              <a:t>/</a:t>
            </a:r>
            <a:r>
              <a:rPr lang="en-US" dirty="0" err="1"/>
              <a:t>indicação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7 – </a:t>
            </a:r>
            <a:r>
              <a:rPr lang="en-US" dirty="0" err="1"/>
              <a:t>Criar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no WhatsApp para </a:t>
            </a:r>
            <a:r>
              <a:rPr lang="en-US" dirty="0" err="1"/>
              <a:t>divulgar</a:t>
            </a:r>
            <a:r>
              <a:rPr lang="en-US" dirty="0"/>
              <a:t> </a:t>
            </a:r>
            <a:r>
              <a:rPr lang="en-US" dirty="0" err="1"/>
              <a:t>vagas</a:t>
            </a:r>
            <a:endParaRPr lang="en-US" dirty="0">
              <a:cs typeface="Calibri"/>
            </a:endParaRP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Novos </a:t>
            </a:r>
            <a:r>
              <a:rPr lang="en-US" dirty="0" err="1"/>
              <a:t>participantes</a:t>
            </a:r>
            <a:r>
              <a:rPr lang="en-US" dirty="0"/>
              <a:t> que </a:t>
            </a:r>
            <a:r>
              <a:rPr lang="en-US" dirty="0" err="1"/>
              <a:t>entrarem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lições</a:t>
            </a:r>
            <a:r>
              <a:rPr lang="en-US" dirty="0"/>
              <a:t> </a:t>
            </a:r>
            <a:r>
              <a:rPr lang="en-US" dirty="0" err="1"/>
              <a:t>posteriores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orientados</a:t>
            </a:r>
            <a:r>
              <a:rPr lang="en-US" dirty="0"/>
              <a:t> a </a:t>
            </a:r>
            <a:r>
              <a:rPr lang="en-US" dirty="0" err="1"/>
              <a:t>buscar</a:t>
            </a:r>
            <a:r>
              <a:rPr lang="en-US" dirty="0"/>
              <a:t> as </a:t>
            </a:r>
            <a:r>
              <a:rPr lang="en-US" dirty="0" err="1"/>
              <a:t>práticas</a:t>
            </a:r>
            <a:r>
              <a:rPr lang="en-US" dirty="0"/>
              <a:t> </a:t>
            </a:r>
            <a:r>
              <a:rPr lang="en-US" dirty="0" err="1"/>
              <a:t>anteriores</a:t>
            </a:r>
            <a:r>
              <a:rPr lang="en-US" dirty="0"/>
              <a:t> no manual, mas </a:t>
            </a:r>
            <a:r>
              <a:rPr lang="en-US" dirty="0" err="1"/>
              <a:t>não</a:t>
            </a:r>
            <a:r>
              <a:rPr lang="en-US" dirty="0"/>
              <a:t> </a:t>
            </a:r>
            <a:r>
              <a:rPr lang="en-US" dirty="0" err="1"/>
              <a:t>há</a:t>
            </a:r>
            <a:r>
              <a:rPr lang="en-US" dirty="0"/>
              <a:t> </a:t>
            </a:r>
            <a:r>
              <a:rPr lang="en-US" dirty="0" err="1"/>
              <a:t>espaço</a:t>
            </a:r>
            <a:r>
              <a:rPr lang="en-US" dirty="0"/>
              <a:t> para </a:t>
            </a:r>
            <a:r>
              <a:rPr lang="en-US" dirty="0" err="1"/>
              <a:t>revisão</a:t>
            </a:r>
            <a:r>
              <a:rPr lang="en-US" dirty="0"/>
              <a:t> de </a:t>
            </a:r>
            <a:r>
              <a:rPr lang="en-US" dirty="0" err="1"/>
              <a:t>conteúdos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prática</a:t>
            </a:r>
            <a:r>
              <a:rPr lang="en-US" dirty="0"/>
              <a:t> do dia.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Pode ser </a:t>
            </a:r>
            <a:r>
              <a:rPr lang="en-US" dirty="0" err="1"/>
              <a:t>agendada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revisão</a:t>
            </a:r>
            <a:r>
              <a:rPr lang="en-US" dirty="0"/>
              <a:t> </a:t>
            </a:r>
            <a:r>
              <a:rPr lang="en-US" dirty="0" err="1"/>
              <a:t>mediante</a:t>
            </a:r>
            <a:r>
              <a:rPr lang="en-US" dirty="0"/>
              <a:t> </a:t>
            </a:r>
            <a:r>
              <a:rPr lang="en-US" dirty="0" err="1"/>
              <a:t>disponibilidade</a:t>
            </a:r>
            <a:r>
              <a:rPr lang="en-US" dirty="0"/>
              <a:t> do </a:t>
            </a:r>
            <a:r>
              <a:rPr lang="en-US" dirty="0" err="1"/>
              <a:t>facilitador</a:t>
            </a:r>
            <a:r>
              <a:rPr lang="en-US" dirty="0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Ao </a:t>
            </a:r>
            <a:r>
              <a:rPr lang="en-US" dirty="0" err="1"/>
              <a:t>término</a:t>
            </a:r>
            <a:r>
              <a:rPr lang="en-US" dirty="0"/>
              <a:t> dos 8 </a:t>
            </a:r>
            <a:r>
              <a:rPr lang="en-US" dirty="0" err="1"/>
              <a:t>módulos</a:t>
            </a:r>
            <a:r>
              <a:rPr lang="en-US" dirty="0"/>
              <a:t> a </a:t>
            </a:r>
            <a:r>
              <a:rPr lang="en-US" dirty="0" err="1"/>
              <a:t>Estaca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decidir</a:t>
            </a:r>
            <a:r>
              <a:rPr lang="en-US" dirty="0"/>
              <a:t> se </a:t>
            </a:r>
            <a:r>
              <a:rPr lang="en-US" dirty="0" err="1"/>
              <a:t>continuará</a:t>
            </a:r>
            <a:r>
              <a:rPr lang="en-US" dirty="0"/>
              <a:t> </a:t>
            </a:r>
            <a:r>
              <a:rPr lang="en-US" dirty="0" err="1"/>
              <a:t>reforçando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revendo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conceitos</a:t>
            </a:r>
            <a:r>
              <a:rPr lang="en-US" dirty="0"/>
              <a:t> com o </a:t>
            </a:r>
            <a:r>
              <a:rPr lang="en-US" dirty="0" err="1"/>
              <a:t>grupo</a:t>
            </a:r>
            <a:endParaRPr lang="en-US" dirty="0" err="1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040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Traga</a:t>
            </a:r>
            <a:r>
              <a:rPr lang="en-US" dirty="0"/>
              <a:t> para 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região</a:t>
            </a:r>
            <a:r>
              <a:rPr lang="en-US" dirty="0"/>
              <a:t>. O ideal é </a:t>
            </a:r>
            <a:r>
              <a:rPr lang="en-US" dirty="0" err="1"/>
              <a:t>trazer</a:t>
            </a:r>
            <a:r>
              <a:rPr lang="en-US" dirty="0"/>
              <a:t> </a:t>
            </a:r>
            <a:r>
              <a:rPr lang="en-US" dirty="0" err="1"/>
              <a:t>vagas</a:t>
            </a:r>
            <a:r>
              <a:rPr lang="en-US" dirty="0"/>
              <a:t> que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</a:t>
            </a:r>
            <a:r>
              <a:rPr lang="en-US" dirty="0" err="1"/>
              <a:t>às</a:t>
            </a:r>
            <a:r>
              <a:rPr lang="en-US" dirty="0"/>
              <a:t> </a:t>
            </a:r>
            <a:r>
              <a:rPr lang="en-US" dirty="0" err="1"/>
              <a:t>demandas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 </a:t>
            </a:r>
            <a:r>
              <a:rPr lang="en-US" dirty="0" err="1"/>
              <a:t>Crie</a:t>
            </a:r>
            <a:r>
              <a:rPr lang="en-US" dirty="0"/>
              <a:t> um </a:t>
            </a:r>
            <a:r>
              <a:rPr lang="en-US" dirty="0" err="1"/>
              <a:t>grupo</a:t>
            </a:r>
            <a:r>
              <a:rPr lang="en-US" dirty="0"/>
              <a:t> de </a:t>
            </a:r>
            <a:r>
              <a:rPr lang="en-US" dirty="0" err="1"/>
              <a:t>vagas</a:t>
            </a:r>
            <a:r>
              <a:rPr lang="en-US" dirty="0"/>
              <a:t> </a:t>
            </a:r>
            <a:r>
              <a:rPr lang="en-US" dirty="0" err="1"/>
              <a:t>onde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compartilhar</a:t>
            </a:r>
            <a:r>
              <a:rPr lang="en-US" dirty="0"/>
              <a:t>. </a:t>
            </a:r>
            <a:r>
              <a:rPr lang="en-US" dirty="0" err="1"/>
              <a:t>Deixe</a:t>
            </a:r>
            <a:r>
              <a:rPr lang="en-US" dirty="0"/>
              <a:t> que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sugiram</a:t>
            </a:r>
            <a:r>
              <a:rPr lang="en-US" dirty="0"/>
              <a:t> </a:t>
            </a:r>
            <a:r>
              <a:rPr lang="en-US" dirty="0" err="1"/>
              <a:t>oportunidades</a:t>
            </a:r>
            <a:r>
              <a:rPr lang="en-US" dirty="0"/>
              <a:t> para </a:t>
            </a:r>
            <a:r>
              <a:rPr lang="en-US" dirty="0" err="1"/>
              <a:t>os</a:t>
            </a:r>
            <a:r>
              <a:rPr lang="en-US" dirty="0"/>
              <a:t> outros </a:t>
            </a:r>
            <a:r>
              <a:rPr lang="en-US" dirty="0" err="1"/>
              <a:t>participantes</a:t>
            </a:r>
            <a:r>
              <a:rPr lang="en-US" dirty="0"/>
              <a:t>. Aqui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contribuir</a:t>
            </a:r>
            <a:r>
              <a:rPr lang="en-US" dirty="0"/>
              <a:t> para o </a:t>
            </a:r>
            <a:r>
              <a:rPr lang="en-US" dirty="0" err="1"/>
              <a:t>sucesso</a:t>
            </a:r>
            <a:r>
              <a:rPr lang="en-US" dirty="0"/>
              <a:t> dos </a:t>
            </a:r>
            <a:r>
              <a:rPr lang="en-US" dirty="0" err="1"/>
              <a:t>integrantes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223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dirty="0" err="1"/>
              <a:t>parte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importante</a:t>
            </a:r>
            <a:r>
              <a:rPr lang="en-US" dirty="0"/>
              <a:t> do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ocorrerá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semana</a:t>
            </a:r>
            <a:r>
              <a:rPr lang="en-US" dirty="0"/>
              <a:t> 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terão</a:t>
            </a:r>
            <a:r>
              <a:rPr lang="en-US" dirty="0"/>
              <a:t> </a:t>
            </a:r>
            <a:r>
              <a:rPr lang="en-US" dirty="0" err="1"/>
              <a:t>tarefas</a:t>
            </a:r>
            <a:r>
              <a:rPr lang="en-US" dirty="0"/>
              <a:t> e </a:t>
            </a:r>
            <a:r>
              <a:rPr lang="en-US" dirty="0" err="1"/>
              <a:t>metas</a:t>
            </a:r>
            <a:r>
              <a:rPr lang="en-US" dirty="0"/>
              <a:t> a </a:t>
            </a:r>
            <a:r>
              <a:rPr lang="en-US" dirty="0" err="1"/>
              <a:t>cumprirem</a:t>
            </a:r>
            <a:r>
              <a:rPr lang="en-US" dirty="0"/>
              <a:t>.</a:t>
            </a:r>
          </a:p>
          <a:p>
            <a:r>
              <a:rPr lang="en-US" dirty="0"/>
              <a:t>É </a:t>
            </a:r>
            <a:r>
              <a:rPr lang="en-US" dirty="0" err="1"/>
              <a:t>importante</a:t>
            </a:r>
            <a:r>
              <a:rPr lang="en-US" dirty="0"/>
              <a:t> </a:t>
            </a:r>
            <a:r>
              <a:rPr lang="en-US" dirty="0" err="1"/>
              <a:t>incentivá</a:t>
            </a:r>
            <a:r>
              <a:rPr lang="en-US" dirty="0"/>
              <a:t>-los para que </a:t>
            </a:r>
            <a:r>
              <a:rPr lang="en-US" dirty="0" err="1"/>
              <a:t>através</a:t>
            </a:r>
            <a:r>
              <a:rPr lang="en-US" dirty="0"/>
              <a:t> dos </a:t>
            </a:r>
            <a:r>
              <a:rPr lang="en-US" dirty="0" err="1"/>
              <a:t>compromissos</a:t>
            </a:r>
            <a:r>
              <a:rPr lang="en-US" dirty="0"/>
              <a:t> </a:t>
            </a:r>
            <a:r>
              <a:rPr lang="en-US" dirty="0" err="1"/>
              <a:t>obtenham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melhores</a:t>
            </a:r>
            <a:r>
              <a:rPr lang="en-US" dirty="0"/>
              <a:t> </a:t>
            </a:r>
            <a:r>
              <a:rPr lang="en-US" dirty="0" err="1"/>
              <a:t>resultados</a:t>
            </a:r>
            <a:r>
              <a:rPr lang="en-US" dirty="0"/>
              <a:t> do </a:t>
            </a:r>
            <a:r>
              <a:rPr lang="en-US" dirty="0" err="1"/>
              <a:t>programa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138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a </a:t>
            </a:r>
            <a:r>
              <a:rPr lang="en-US" dirty="0" err="1"/>
              <a:t>citação</a:t>
            </a:r>
            <a:r>
              <a:rPr lang="en-US" dirty="0"/>
              <a:t>/</a:t>
            </a:r>
            <a:r>
              <a:rPr lang="en-US" dirty="0" err="1"/>
              <a:t>escritura</a:t>
            </a:r>
            <a:r>
              <a:rPr lang="en-US" dirty="0"/>
              <a:t> e </a:t>
            </a:r>
            <a:r>
              <a:rPr lang="en-US" dirty="0" err="1"/>
              <a:t>fortaleça</a:t>
            </a:r>
            <a:r>
              <a:rPr lang="en-US" dirty="0"/>
              <a:t> a </a:t>
            </a:r>
            <a:r>
              <a:rPr lang="en-US" dirty="0" err="1"/>
              <a:t>fé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8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 </a:t>
            </a:r>
            <a:r>
              <a:rPr lang="en-US" dirty="0" err="1"/>
              <a:t>facilitador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apresentar</a:t>
            </a:r>
            <a:r>
              <a:rPr lang="en-US" dirty="0"/>
              <a:t> o </a:t>
            </a:r>
            <a:r>
              <a:rPr lang="en-US" dirty="0" err="1"/>
              <a:t>pricipal</a:t>
            </a:r>
            <a:r>
              <a:rPr lang="en-US" dirty="0"/>
              <a:t> </a:t>
            </a:r>
            <a:r>
              <a:rPr lang="en-US" dirty="0" err="1"/>
              <a:t>objetivo</a:t>
            </a:r>
            <a:r>
              <a:rPr lang="en-US" dirty="0"/>
              <a:t> da BAE.</a:t>
            </a:r>
          </a:p>
          <a:p>
            <a:r>
              <a:rPr lang="en-US" dirty="0"/>
              <a:t>O </a:t>
            </a:r>
            <a:r>
              <a:rPr lang="en-US" dirty="0" err="1"/>
              <a:t>alicerce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bem-sucedida</a:t>
            </a:r>
            <a:r>
              <a:rPr lang="en-US" dirty="0"/>
              <a:t> é a </a:t>
            </a:r>
            <a:r>
              <a:rPr lang="en-US" dirty="0" err="1"/>
              <a:t>fé</a:t>
            </a:r>
            <a:r>
              <a:rPr lang="en-US" dirty="0"/>
              <a:t>. Para o Pai celestial,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, inclusive </a:t>
            </a:r>
            <a:r>
              <a:rPr lang="en-US" dirty="0" err="1"/>
              <a:t>buscar</a:t>
            </a:r>
            <a:r>
              <a:rPr lang="en-US" dirty="0"/>
              <a:t>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O Senhor </a:t>
            </a:r>
            <a:r>
              <a:rPr lang="en-US" dirty="0" err="1"/>
              <a:t>disse</a:t>
            </a:r>
            <a:r>
              <a:rPr lang="en-US" dirty="0"/>
              <a:t>: “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verdade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digo</a:t>
            </a:r>
            <a:r>
              <a:rPr lang="en-US" dirty="0"/>
              <a:t> que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 para </a:t>
            </a:r>
            <a:r>
              <a:rPr lang="en-US" dirty="0" err="1"/>
              <a:t>mim</a:t>
            </a:r>
            <a:r>
              <a:rPr lang="en-US" dirty="0"/>
              <a:t> e </a:t>
            </a:r>
            <a:r>
              <a:rPr lang="en-US" dirty="0" err="1"/>
              <a:t>em</a:t>
            </a:r>
            <a:r>
              <a:rPr lang="en-US" dirty="0"/>
              <a:t> tempo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dei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lei que fosse </a:t>
            </a:r>
            <a:r>
              <a:rPr lang="en-US" dirty="0" err="1"/>
              <a:t>terrena</a:t>
            </a:r>
            <a:r>
              <a:rPr lang="en-US" dirty="0"/>
              <a:t>” (D&amp;C 29:34).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Tudo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faz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ser um </a:t>
            </a:r>
            <a:r>
              <a:rPr lang="en-US" dirty="0" err="1"/>
              <a:t>ato</a:t>
            </a:r>
            <a:r>
              <a:rPr lang="en-US" dirty="0"/>
              <a:t> de </a:t>
            </a:r>
            <a:r>
              <a:rPr lang="en-US" dirty="0" err="1"/>
              <a:t>fé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tem</a:t>
            </a:r>
            <a:r>
              <a:rPr lang="en-US" dirty="0"/>
              <a:t> </a:t>
            </a:r>
            <a:r>
              <a:rPr lang="en-US" dirty="0" err="1"/>
              <a:t>esperança</a:t>
            </a:r>
            <a:r>
              <a:rPr lang="en-US" dirty="0"/>
              <a:t> e </a:t>
            </a:r>
            <a:r>
              <a:rPr lang="en-US" dirty="0" err="1"/>
              <a:t>ora</a:t>
            </a:r>
            <a:r>
              <a:rPr lang="en-US" dirty="0"/>
              <a:t> para que Deus o </a:t>
            </a:r>
            <a:r>
              <a:rPr lang="en-US" dirty="0" err="1"/>
              <a:t>abençoe</a:t>
            </a:r>
            <a:r>
              <a:rPr lang="en-US" dirty="0"/>
              <a:t> com um </a:t>
            </a:r>
            <a:r>
              <a:rPr lang="en-US" dirty="0" err="1"/>
              <a:t>emprego</a:t>
            </a:r>
            <a:r>
              <a:rPr lang="en-US" dirty="0"/>
              <a:t>, mas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agir</a:t>
            </a:r>
            <a:r>
              <a:rPr lang="en-US" dirty="0"/>
              <a:t> de modo a </a:t>
            </a:r>
            <a:r>
              <a:rPr lang="en-US" dirty="0" err="1"/>
              <a:t>demonstrar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fé</a:t>
            </a:r>
            <a:r>
              <a:rPr lang="en-US" dirty="0"/>
              <a:t>. (</a:t>
            </a:r>
            <a:r>
              <a:rPr lang="en-US" dirty="0" err="1"/>
              <a:t>Pág</a:t>
            </a:r>
            <a:r>
              <a:rPr lang="en-US" dirty="0"/>
              <a:t> 7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a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</a:t>
            </a:r>
            <a:r>
              <a:rPr lang="en-US" dirty="0"/>
              <a:t>- </a:t>
            </a:r>
            <a:r>
              <a:rPr lang="en-US" dirty="0" err="1"/>
              <a:t>sucedidos</a:t>
            </a:r>
            <a:r>
              <a:rPr lang="en-US" dirty="0"/>
              <a:t> </a:t>
            </a:r>
            <a:r>
              <a:rPr lang="en-US" dirty="0" err="1"/>
              <a:t>trabalham</a:t>
            </a:r>
            <a:r>
              <a:rPr lang="en-US" dirty="0"/>
              <a:t> </a:t>
            </a:r>
            <a:r>
              <a:rPr lang="en-US" dirty="0" err="1"/>
              <a:t>arduamente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e </a:t>
            </a:r>
            <a:r>
              <a:rPr lang="en-US" dirty="0" err="1"/>
              <a:t>extrai</a:t>
            </a:r>
            <a:r>
              <a:rPr lang="en-US" dirty="0"/>
              <a:t> de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coloca</a:t>
            </a:r>
            <a:r>
              <a:rPr lang="en-US" dirty="0"/>
              <a:t> </a:t>
            </a:r>
            <a:r>
              <a:rPr lang="en-US" dirty="0" err="1"/>
              <a:t>nela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Quanto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árduo</a:t>
            </a:r>
            <a:r>
              <a:rPr lang="en-US" dirty="0"/>
              <a:t>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trabalha</a:t>
            </a:r>
            <a:r>
              <a:rPr lang="en-US" dirty="0"/>
              <a:t>,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rápido</a:t>
            </a:r>
            <a:r>
              <a:rPr lang="en-US" dirty="0"/>
              <a:t> </a:t>
            </a:r>
            <a:r>
              <a:rPr lang="en-US" dirty="0" err="1"/>
              <a:t>conseguirá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Seu </a:t>
            </a:r>
            <a:r>
              <a:rPr lang="en-US" dirty="0" err="1"/>
              <a:t>trabalho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consistir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identificar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fazer</a:t>
            </a:r>
            <a:r>
              <a:rPr lang="en-US" dirty="0"/>
              <a:t> </a:t>
            </a:r>
            <a:r>
              <a:rPr lang="en-US" dirty="0" err="1"/>
              <a:t>contatos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dias</a:t>
            </a:r>
            <a:r>
              <a:rPr lang="en-US" dirty="0"/>
              <a:t> (</a:t>
            </a:r>
            <a:r>
              <a:rPr lang="en-US" dirty="0" err="1"/>
              <a:t>Pág</a:t>
            </a:r>
            <a:r>
              <a:rPr lang="en-US" dirty="0"/>
              <a:t> 9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https://www.churchofjesuschrist.org/media-library/video/2014-06-1300-daily-job-search-resources?category=chapter-5-how-do-i-accelerate-my-job-search&amp;lang=por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331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Compartilhe</a:t>
            </a:r>
            <a:r>
              <a:rPr lang="en-US" dirty="0"/>
              <a:t> o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programático</a:t>
            </a:r>
            <a:r>
              <a:rPr lang="en-US" dirty="0"/>
              <a:t> e </a:t>
            </a:r>
            <a:r>
              <a:rPr lang="en-US" dirty="0" err="1"/>
              <a:t>reforce</a:t>
            </a:r>
            <a:r>
              <a:rPr lang="en-US" dirty="0"/>
              <a:t> o que </a:t>
            </a:r>
            <a:r>
              <a:rPr lang="en-US" dirty="0" err="1"/>
              <a:t>será</a:t>
            </a:r>
            <a:r>
              <a:rPr lang="en-US" dirty="0"/>
              <a:t> </a:t>
            </a:r>
            <a:r>
              <a:rPr lang="en-US" dirty="0" err="1"/>
              <a:t>aprendido</a:t>
            </a:r>
            <a:r>
              <a:rPr lang="en-US" dirty="0"/>
              <a:t> no </a:t>
            </a:r>
            <a:r>
              <a:rPr lang="en-US" dirty="0" err="1"/>
              <a:t>módulo</a:t>
            </a:r>
            <a:r>
              <a:rPr lang="en-US" dirty="0"/>
              <a:t> de </a:t>
            </a:r>
            <a:r>
              <a:rPr lang="en-US" dirty="0" err="1"/>
              <a:t>hoje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424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Indique</a:t>
            </a:r>
            <a:r>
              <a:rPr lang="en-US" dirty="0"/>
              <a:t> o </a:t>
            </a:r>
            <a:r>
              <a:rPr lang="en-US" dirty="0" err="1"/>
              <a:t>conteúdo</a:t>
            </a:r>
            <a:r>
              <a:rPr lang="en-US" dirty="0"/>
              <a:t> de </a:t>
            </a:r>
            <a:r>
              <a:rPr lang="en-US" dirty="0" err="1"/>
              <a:t>aprendizado</a:t>
            </a:r>
            <a:r>
              <a:rPr lang="en-US" dirty="0"/>
              <a:t> e agenda do </a:t>
            </a:r>
            <a:r>
              <a:rPr lang="en-US" dirty="0" err="1"/>
              <a:t>encontro</a:t>
            </a:r>
            <a:endParaRPr lang="en-US" dirty="0" err="1">
              <a:cs typeface="Calibri"/>
            </a:endParaRPr>
          </a:p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- </a:t>
            </a:r>
            <a:r>
              <a:rPr lang="en-US" dirty="0" err="1"/>
              <a:t>Capítulo</a:t>
            </a:r>
            <a:r>
              <a:rPr lang="en-US" dirty="0"/>
              <a:t> 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08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Slide de </a:t>
            </a:r>
            <a:r>
              <a:rPr lang="en-US" dirty="0" err="1">
                <a:cs typeface="Calibri"/>
              </a:rPr>
              <a:t>transição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290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Faça</a:t>
            </a:r>
            <a:r>
              <a:rPr lang="en-US" dirty="0">
                <a:cs typeface="Calibri"/>
              </a:rPr>
              <a:t> um breve </a:t>
            </a:r>
            <a:r>
              <a:rPr lang="en-US" dirty="0" err="1">
                <a:cs typeface="Calibri"/>
              </a:rPr>
              <a:t>acompanhamento</a:t>
            </a:r>
            <a:r>
              <a:rPr lang="en-US" dirty="0">
                <a:cs typeface="Calibri"/>
              </a:rPr>
              <a:t> da </a:t>
            </a:r>
            <a:r>
              <a:rPr lang="en-US" dirty="0" err="1">
                <a:cs typeface="Calibri"/>
              </a:rPr>
              <a:t>semana</a:t>
            </a:r>
            <a:r>
              <a:rPr lang="en-US" dirty="0">
                <a:cs typeface="Calibri"/>
              </a:rPr>
              <a:t> dos </a:t>
            </a:r>
            <a:r>
              <a:rPr lang="en-US" dirty="0" err="1">
                <a:cs typeface="Calibri"/>
              </a:rPr>
              <a:t>participantes</a:t>
            </a:r>
            <a:r>
              <a:rPr lang="en-US" dirty="0">
                <a:cs typeface="Calibri"/>
              </a:rPr>
              <a:t> . </a:t>
            </a:r>
            <a:r>
              <a:rPr lang="en-US" dirty="0" err="1">
                <a:cs typeface="Calibri"/>
              </a:rPr>
              <a:t>Podem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compartilhada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experiência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sucesso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dificuldade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algum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participante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Reforce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importância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cumprir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compromissos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244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r>
              <a:rPr lang="en-US" dirty="0"/>
              <a:t> para </a:t>
            </a:r>
            <a:r>
              <a:rPr lang="en-US" dirty="0" err="1"/>
              <a:t>conteúdo</a:t>
            </a:r>
            <a:endParaRPr lang="en-US" dirty="0" err="1">
              <a:cs typeface="Calibri"/>
            </a:endParaRPr>
          </a:p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– </a:t>
            </a:r>
            <a:r>
              <a:rPr lang="en-US" dirty="0" err="1"/>
              <a:t>Pág</a:t>
            </a:r>
            <a:r>
              <a:rPr lang="en-US" dirty="0"/>
              <a:t> 29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1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– </a:t>
            </a:r>
            <a:r>
              <a:rPr lang="en-US" dirty="0" err="1"/>
              <a:t>Pág</a:t>
            </a:r>
            <a:r>
              <a:rPr lang="en-US" dirty="0"/>
              <a:t> 29</a:t>
            </a:r>
          </a:p>
          <a:p>
            <a:endParaRPr lang="en-US" dirty="0"/>
          </a:p>
          <a:p>
            <a:r>
              <a:rPr lang="en-US" dirty="0" err="1"/>
              <a:t>Abaixo</a:t>
            </a:r>
            <a:r>
              <a:rPr lang="en-US" dirty="0"/>
              <a:t> </a:t>
            </a:r>
            <a:r>
              <a:rPr lang="en-US" dirty="0" err="1"/>
              <a:t>seguem</a:t>
            </a:r>
            <a:r>
              <a:rPr lang="en-US" dirty="0"/>
              <a:t>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exemplos</a:t>
            </a:r>
            <a:r>
              <a:rPr lang="en-US" dirty="0"/>
              <a:t> de </a:t>
            </a:r>
            <a:r>
              <a:rPr lang="en-US" dirty="0" err="1"/>
              <a:t>comerciais</a:t>
            </a:r>
            <a:r>
              <a:rPr lang="en-US" dirty="0"/>
              <a:t> de 30 </a:t>
            </a:r>
            <a:r>
              <a:rPr lang="en-US" dirty="0" err="1"/>
              <a:t>segundos</a:t>
            </a:r>
            <a:r>
              <a:rPr lang="en-US" dirty="0"/>
              <a:t>. Use-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conforme</a:t>
            </a:r>
            <a:r>
              <a:rPr lang="en-US" dirty="0"/>
              <a:t> o </a:t>
            </a:r>
            <a:r>
              <a:rPr lang="en-US" dirty="0" err="1"/>
              <a:t>perfil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– </a:t>
            </a:r>
            <a:r>
              <a:rPr lang="en-US" b="1" dirty="0" err="1"/>
              <a:t>não</a:t>
            </a:r>
            <a:r>
              <a:rPr lang="en-US" b="1" dirty="0"/>
              <a:t> é </a:t>
            </a:r>
            <a:r>
              <a:rPr lang="en-US" b="1" dirty="0" err="1"/>
              <a:t>necessário</a:t>
            </a:r>
            <a:r>
              <a:rPr lang="en-US" b="1" dirty="0"/>
              <a:t> usar </a:t>
            </a:r>
            <a:r>
              <a:rPr lang="en-US" b="1" dirty="0" err="1"/>
              <a:t>todos</a:t>
            </a:r>
            <a:r>
              <a:rPr lang="en-US" dirty="0"/>
              <a:t>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FEC81-252F-4A32-AB2E-2282F5A4D462}" type="slidenum">
              <a:rPr lang="pt-BR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96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BF38-7BD6-4F1B-BF19-B795C588F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A979C-9346-40B4-8108-E0C39F25D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F47A4-450A-4C81-AF14-43B7BB53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D2ED1-ABEA-47AC-AD86-66DB1816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0E450-4FE5-4991-86C8-501B2352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38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11FA-9665-4247-854A-7B87B6EB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E5C3A4-05AB-4D56-8785-692F036DF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ED6AD-1970-4E0F-B98B-F433FA520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74ECB-9F25-4F74-9FFB-431B4813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A2BD3-F3C6-45CD-B352-E1ECE0B9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27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B2E8C4-4B2D-491F-B0BE-62703E20B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D7A11-8917-47E3-A64B-BA7977CF9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E34F-72FA-476A-AB7D-70504694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72525-863A-4E64-ACF6-B42DA4FB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33E54-A4F1-40BE-B967-E9560772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6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75F8-4207-41A0-A453-2B27BE24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29D9-2FCF-4CFA-ADD0-BBD7A0DFF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DB454-553E-4944-9BF2-3228C2A0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D8973-BBC9-4BFC-9039-A632464DA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54281-F1E8-4A42-B8A1-A9B70A5B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17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B1F89-DEB7-4D2F-9DE3-D262ACA2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68477-2CF2-4F07-BA01-3E6A5A02D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9B6D6-508F-4D01-B574-D998F18E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21027-1523-4B44-964D-CA7117F9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DEBE7-E319-4BC9-ADA5-695E77A9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96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4C6A0-06D4-48AA-AB09-6FDCFB6B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BFBFC-8849-46DE-A78F-1A999B6DC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F69D4-640C-47E2-913B-C80BB59E4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F6EBA-E3B1-4BB8-93F5-6D3BA62B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66B8C-75DB-4996-88D6-5A66AD76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8D245-468C-4066-B1A9-0F4C824A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07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4AA4-1EEE-464C-B311-5B9D2C99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B1D5D-2CAF-4E90-BBE8-C14C16AAD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40C9E-0C6E-4AAD-B2CA-57D7CA160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18E97-402F-4700-9A80-E458CEDC5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D9EB40-DA7D-4D3E-A859-48953309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3E35B2-712C-45C5-A141-F0BF65E9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BA08B6-4615-4367-8E85-62EC2EB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76219-02D7-4BD9-B4D2-E1EFA8E3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140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B0F8-1E1C-4122-A048-E100080F7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C0FAA5-6595-4699-904A-7BE60CA6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A225A-6853-4275-8A28-99179ABC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2E1E7-0D33-4B13-8603-1AB2E703D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45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2F956F-0794-419E-BC4A-33757363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D52C7-7916-4035-9458-F8EC2F23A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46CB8-94F9-4D75-B14E-19621484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33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1CF4-8396-49E1-B0B4-5603A4F1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24AB2-6319-4AC7-801E-46CD26E29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5D33F-F253-4556-93D8-1DB3A7303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84DCE-99E4-46C7-9142-C24522A6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F188-3593-4B2D-81E9-C69399A5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02A06-09F8-4F19-BBF0-E4697527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19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643C-FA49-4AFE-BC9F-8FB5771F6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A17FD2-D576-483F-8947-A214F4BBF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5D4F3-DB60-4669-9331-47B955DE1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CAC58-8C14-47AD-B0D9-9AC6E67D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733DC-3D70-44EA-BA0C-D7B6DC99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264D1-6831-4739-8476-8C7073B5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88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47B2C-DB4A-427F-856C-3B3D6767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FB555-00C0-49A4-9E1A-F7C3EF88B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6B81C-7AD6-471D-8461-0D5B07119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98D89-6C80-4507-8D93-42F3168F353D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AB403-E9D5-40A1-84B5-4DFD00E50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2421B-B450-42C6-B4DA-BD31B22BF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3AEB0-6DFC-4494-8C91-E3B87C5C653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36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E329D8E5-84A2-4467-8DAA-68EAB7079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2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C0D53B-49B6-42A9-8CE1-6B2A12C5A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0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4CCB42E-6585-45E9-BB92-D7A1A2A03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31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AD4C38-45E5-43E2-8CE6-33198279F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2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EEE3446-072F-446D-87A3-3EDA875D2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74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454796E-2AEE-4454-8279-FE66C4752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25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7A6664D-41D1-4E95-941D-23984ACF5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01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C8926CF-9733-423C-BCCC-2D5A32DF5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2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FDA2236-F09A-4D60-A529-F80E5E585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14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E-2-Vídeo-2">
            <a:hlinkClick r:id="" action="ppaction://media"/>
            <a:extLst>
              <a:ext uri="{FF2B5EF4-FFF2-40B4-BE49-F238E27FC236}">
                <a16:creationId xmlns:a16="http://schemas.microsoft.com/office/drawing/2014/main" id="{9669BA3D-91BC-47EA-986A-B330D8857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8A4639E-4555-401C-B5D1-B534C681D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DEED894-DB10-4E1B-A1FF-268796229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6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nd standing&#10;&#10;Description automatically generated with low confidence">
            <a:extLst>
              <a:ext uri="{FF2B5EF4-FFF2-40B4-BE49-F238E27FC236}">
                <a16:creationId xmlns:a16="http://schemas.microsoft.com/office/drawing/2014/main" id="{F29A5B5F-EF7C-4F93-AB83-07A7FD89F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14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3169A5C2-81D7-485D-AA54-6006F0D84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0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E0BCA1B-A4C9-4CE6-B208-576A02AA6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52468D4-130D-4AD5-8802-A57287C98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70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7783BB0-9169-49BE-8A31-B1479BEC8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85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A8C50C9-B921-43F6-92EF-A89689ECF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5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EA67AD5-F427-498F-99BB-728E5F8BD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4977441-B7A8-40CB-9CD5-D5F4816CD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2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orange&#10;&#10;Description automatically generated">
            <a:extLst>
              <a:ext uri="{FF2B5EF4-FFF2-40B4-BE49-F238E27FC236}">
                <a16:creationId xmlns:a16="http://schemas.microsoft.com/office/drawing/2014/main" id="{962F2D68-D0E6-4E9C-856C-EB65F8EE7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9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DA7A7F3-3A47-44F7-B01B-16095CAA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2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B96C0BC-3641-446B-88A2-7B111C216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1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027C07C-9AFA-42EC-B73A-D15269698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04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CF7B07781E940821AB60145D590AE" ma:contentTypeVersion="10" ma:contentTypeDescription="Create a new document." ma:contentTypeScope="" ma:versionID="7064247c7df3aca519e03a9eecd25164">
  <xsd:schema xmlns:xsd="http://www.w3.org/2001/XMLSchema" xmlns:xs="http://www.w3.org/2001/XMLSchema" xmlns:p="http://schemas.microsoft.com/office/2006/metadata/properties" xmlns:ns2="75796dc6-7052-40f0-bff0-3b69fb1b53cc" xmlns:ns3="d5cb36d2-ace5-409e-bf1a-83f213e4ca90" targetNamespace="http://schemas.microsoft.com/office/2006/metadata/properties" ma:root="true" ma:fieldsID="c90b14ac203762175df7d899190f306c" ns2:_="" ns3:_="">
    <xsd:import namespace="75796dc6-7052-40f0-bff0-3b69fb1b53cc"/>
    <xsd:import namespace="d5cb36d2-ace5-409e-bf1a-83f213e4c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6dc6-7052-40f0-bff0-3b69fb1b5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b36d2-ace5-409e-bf1a-83f213e4c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7D319D-0217-494D-B16D-723B319C951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5FAA00F-E04A-4616-A343-9F610C68DC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33FBC0-34A4-406E-B785-4B281F03E8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796dc6-7052-40f0-bff0-3b69fb1b53cc"/>
    <ds:schemaRef ds:uri="d5cb36d2-ace5-409e-bf1a-83f213e4ca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24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Peres</dc:creator>
  <cp:lastModifiedBy>Carlos Peres</cp:lastModifiedBy>
  <cp:revision>83</cp:revision>
  <dcterms:created xsi:type="dcterms:W3CDTF">2022-01-12T21:53:20Z</dcterms:created>
  <dcterms:modified xsi:type="dcterms:W3CDTF">2024-07-25T17:03:09Z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0x01010095FCF7B07781E940821AB60145D590AE</vt:lpwstr>
  </property>
</Properties>
</file>