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72C013-8CD0-C041-C4B7-5068A7B4565D}" v="9" dt="2022-01-18T22:07:54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ia Moreira" userId="S::moreiraks@churchofjesuschrist.org::87d73219-8b7c-4b4a-b87e-83f6ca5fc541" providerId="AD" clId="Web-{F85ABA2C-36A7-FD84-B3DA-3196834CC6CB}"/>
    <pc:docChg chg="modSld">
      <pc:chgData name="Kathia Moreira" userId="S::moreiraks@churchofjesuschrist.org::87d73219-8b7c-4b4a-b87e-83f6ca5fc541" providerId="AD" clId="Web-{F85ABA2C-36A7-FD84-B3DA-3196834CC6CB}" dt="2022-01-18T21:11:23.081" v="0"/>
      <pc:docMkLst>
        <pc:docMk/>
      </pc:docMkLst>
      <pc:sldChg chg="modNotes">
        <pc:chgData name="Kathia Moreira" userId="S::moreiraks@churchofjesuschrist.org::87d73219-8b7c-4b4a-b87e-83f6ca5fc541" providerId="AD" clId="Web-{F85ABA2C-36A7-FD84-B3DA-3196834CC6CB}" dt="2022-01-18T21:11:23.081" v="0"/>
        <pc:sldMkLst>
          <pc:docMk/>
          <pc:sldMk cId="4127855229" sldId="256"/>
        </pc:sldMkLst>
      </pc:sldChg>
    </pc:docChg>
  </pc:docChgLst>
  <pc:docChgLst>
    <pc:chgData name="Kathia Moreira" userId="S::moreiraks@churchofjesuschrist.org::87d73219-8b7c-4b4a-b87e-83f6ca5fc541" providerId="AD" clId="Web-{B4A0D024-A877-EA89-3FF6-CD84F1EE5010}"/>
    <pc:docChg chg="modSld">
      <pc:chgData name="Kathia Moreira" userId="S::moreiraks@churchofjesuschrist.org::87d73219-8b7c-4b4a-b87e-83f6ca5fc541" providerId="AD" clId="Web-{B4A0D024-A877-EA89-3FF6-CD84F1EE5010}" dt="2022-01-18T23:19:43.264" v="20"/>
      <pc:docMkLst>
        <pc:docMk/>
      </pc:docMkLst>
      <pc:sldChg chg="modNotes">
        <pc:chgData name="Kathia Moreira" userId="S::moreiraks@churchofjesuschrist.org::87d73219-8b7c-4b4a-b87e-83f6ca5fc541" providerId="AD" clId="Web-{B4A0D024-A877-EA89-3FF6-CD84F1EE5010}" dt="2022-01-18T23:12:45.115" v="5"/>
        <pc:sldMkLst>
          <pc:docMk/>
          <pc:sldMk cId="1620635617" sldId="260"/>
        </pc:sldMkLst>
      </pc:sldChg>
      <pc:sldChg chg="modNotes">
        <pc:chgData name="Kathia Moreira" userId="S::moreiraks@churchofjesuschrist.org::87d73219-8b7c-4b4a-b87e-83f6ca5fc541" providerId="AD" clId="Web-{B4A0D024-A877-EA89-3FF6-CD84F1EE5010}" dt="2022-01-18T23:13:17.413" v="8"/>
        <pc:sldMkLst>
          <pc:docMk/>
          <pc:sldMk cId="486459269" sldId="264"/>
        </pc:sldMkLst>
      </pc:sldChg>
      <pc:sldChg chg="modNotes">
        <pc:chgData name="Kathia Moreira" userId="S::moreiraks@churchofjesuschrist.org::87d73219-8b7c-4b4a-b87e-83f6ca5fc541" providerId="AD" clId="Web-{B4A0D024-A877-EA89-3FF6-CD84F1EE5010}" dt="2022-01-18T23:19:43.264" v="20"/>
        <pc:sldMkLst>
          <pc:docMk/>
          <pc:sldMk cId="2499563828" sldId="273"/>
        </pc:sldMkLst>
      </pc:sldChg>
    </pc:docChg>
  </pc:docChgLst>
  <pc:docChgLst>
    <pc:chgData name="Kathia Moreira" userId="S::moreiraks@churchofjesuschrist.org::87d73219-8b7c-4b4a-b87e-83f6ca5fc541" providerId="AD" clId="Web-{1872C013-8CD0-C041-C4B7-5068A7B4565D}"/>
    <pc:docChg chg="modSld">
      <pc:chgData name="Kathia Moreira" userId="S::moreiraks@churchofjesuschrist.org::87d73219-8b7c-4b4a-b87e-83f6ca5fc541" providerId="AD" clId="Web-{1872C013-8CD0-C041-C4B7-5068A7B4565D}" dt="2022-01-18T22:12:42.333" v="338"/>
      <pc:docMkLst>
        <pc:docMk/>
      </pc:docMkLst>
      <pc:sldChg chg="modNotes">
        <pc:chgData name="Kathia Moreira" userId="S::moreiraks@churchofjesuschrist.org::87d73219-8b7c-4b4a-b87e-83f6ca5fc541" providerId="AD" clId="Web-{1872C013-8CD0-C041-C4B7-5068A7B4565D}" dt="2022-01-18T21:21:10.200" v="1"/>
        <pc:sldMkLst>
          <pc:docMk/>
          <pc:sldMk cId="1754424808" sldId="257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1:35:32" v="5"/>
        <pc:sldMkLst>
          <pc:docMk/>
          <pc:sldMk cId="469604684" sldId="258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1:23:19.879" v="3"/>
        <pc:sldMkLst>
          <pc:docMk/>
          <pc:sldMk cId="4076385726" sldId="259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1:36:28.253" v="7"/>
        <pc:sldMkLst>
          <pc:docMk/>
          <pc:sldMk cId="1620635617" sldId="260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1:36:30.738" v="8"/>
        <pc:sldMkLst>
          <pc:docMk/>
          <pc:sldMk cId="3088626224" sldId="261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1:51:43.354" v="15"/>
        <pc:sldMkLst>
          <pc:docMk/>
          <pc:sldMk cId="2329437730" sldId="262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2:00:26.775" v="56"/>
        <pc:sldMkLst>
          <pc:docMk/>
          <pc:sldMk cId="1729769109" sldId="263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1:36:35.504" v="9"/>
        <pc:sldMkLst>
          <pc:docMk/>
          <pc:sldMk cId="486459269" sldId="264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2:02:33.345" v="58"/>
        <pc:sldMkLst>
          <pc:docMk/>
          <pc:sldMk cId="3355049433" sldId="265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1:36:42.504" v="10"/>
        <pc:sldMkLst>
          <pc:docMk/>
          <pc:sldMk cId="809629471" sldId="266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2:02:59.987" v="60"/>
        <pc:sldMkLst>
          <pc:docMk/>
          <pc:sldMk cId="241017237" sldId="267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2:05:38.043" v="65"/>
        <pc:sldMkLst>
          <pc:docMk/>
          <pc:sldMk cId="1185167989" sldId="268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2:05:53.638" v="66"/>
        <pc:sldMkLst>
          <pc:docMk/>
          <pc:sldMk cId="1929561044" sldId="269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2:06:02.060" v="67"/>
        <pc:sldMkLst>
          <pc:docMk/>
          <pc:sldMk cId="4199600355" sldId="270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2:06:06.185" v="68"/>
        <pc:sldMkLst>
          <pc:docMk/>
          <pc:sldMk cId="1591711287" sldId="271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1:37:14.631" v="13"/>
        <pc:sldMkLst>
          <pc:docMk/>
          <pc:sldMk cId="3266227048" sldId="272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2:09:16.384" v="168"/>
        <pc:sldMkLst>
          <pc:docMk/>
          <pc:sldMk cId="2499563828" sldId="273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2:09:20.978" v="170"/>
        <pc:sldMkLst>
          <pc:docMk/>
          <pc:sldMk cId="413695305" sldId="274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2:12:42.333" v="338"/>
        <pc:sldMkLst>
          <pc:docMk/>
          <pc:sldMk cId="1748800636" sldId="275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1:53:19.750" v="18"/>
        <pc:sldMkLst>
          <pc:docMk/>
          <pc:sldMk cId="2876938166" sldId="276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1:57:13.748" v="22"/>
        <pc:sldMkLst>
          <pc:docMk/>
          <pc:sldMk cId="4154046150" sldId="277"/>
        </pc:sldMkLst>
      </pc:sldChg>
      <pc:sldChg chg="modNotes">
        <pc:chgData name="Kathia Moreira" userId="S::moreiraks@churchofjesuschrist.org::87d73219-8b7c-4b4a-b87e-83f6ca5fc541" providerId="AD" clId="Web-{1872C013-8CD0-C041-C4B7-5068A7B4565D}" dt="2022-01-18T21:55:28.460" v="20"/>
        <pc:sldMkLst>
          <pc:docMk/>
          <pc:sldMk cId="1292902342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6FE21-658C-4F29-81DB-22206BF034DF}" type="datetimeFigureOut">
              <a:rPr lang="pt-BR"/>
              <a:t>18/01/2022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32270-92FD-42B3-A88A-C6B6DB35FF62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49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acarreira.com/curriculo-pronto-para-preencher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br.com.msapp.curriculum.vitae.free&amp;hl=pt_BR&amp;gl=U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lay.google.com/store/apps/details?id=icv.resume.curriculumvitae&amp;hl=pt_BR&amp;gl=US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bc/content/ldsorg/topics/self-reliance/my-job-search-por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4-06-1300-daily-job-search-resources?category=chapter-5-how-do-i-accelerate-my-job-search&amp;lang=por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Compartilhe a apresentação com a instrução caso seus encontros sejam online. Se for presencial, pode compartilhar instruções conforme necessidades do local.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7331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 </a:t>
            </a:r>
            <a:r>
              <a:rPr lang="en-US" dirty="0" err="1"/>
              <a:t>diagrama</a:t>
            </a:r>
            <a:r>
              <a:rPr lang="en-US" dirty="0"/>
              <a:t> </a:t>
            </a:r>
            <a:r>
              <a:rPr lang="en-US" dirty="0" err="1"/>
              <a:t>acima</a:t>
            </a:r>
            <a:r>
              <a:rPr lang="en-US" dirty="0"/>
              <a:t> </a:t>
            </a:r>
            <a:r>
              <a:rPr lang="en-US" dirty="0" err="1"/>
              <a:t>mostra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componentes</a:t>
            </a:r>
            <a:r>
              <a:rPr lang="en-US" dirty="0"/>
              <a:t> de um </a:t>
            </a:r>
            <a:r>
              <a:rPr lang="en-US" dirty="0" err="1"/>
              <a:t>currículo</a:t>
            </a:r>
            <a:r>
              <a:rPr lang="en-US" dirty="0"/>
              <a:t> ideal – Soma das HABILIDADES com as NECESSIDADES da </a:t>
            </a:r>
            <a:r>
              <a:rPr lang="en-US" dirty="0" err="1"/>
              <a:t>empresa</a:t>
            </a:r>
            <a:r>
              <a:rPr lang="en-US" dirty="0"/>
              <a:t>. Na </a:t>
            </a:r>
            <a:r>
              <a:rPr lang="en-US" dirty="0" err="1"/>
              <a:t>parte</a:t>
            </a:r>
            <a:r>
              <a:rPr lang="en-US" dirty="0"/>
              <a:t> de </a:t>
            </a:r>
            <a:r>
              <a:rPr lang="en-US" dirty="0" err="1"/>
              <a:t>baixo</a:t>
            </a:r>
            <a:r>
              <a:rPr lang="en-US" dirty="0"/>
              <a:t> do </a:t>
            </a:r>
            <a:r>
              <a:rPr lang="en-US" dirty="0" err="1"/>
              <a:t>diagrama</a:t>
            </a:r>
            <a:r>
              <a:rPr lang="en-US" dirty="0"/>
              <a:t> </a:t>
            </a:r>
            <a:r>
              <a:rPr lang="en-US" dirty="0" err="1"/>
              <a:t>corresponde</a:t>
            </a:r>
            <a:r>
              <a:rPr lang="en-US" dirty="0"/>
              <a:t> a </a:t>
            </a:r>
            <a:r>
              <a:rPr lang="en-US" dirty="0" err="1"/>
              <a:t>estrutura</a:t>
            </a:r>
            <a:r>
              <a:rPr lang="en-US" dirty="0"/>
              <a:t> </a:t>
            </a:r>
            <a:r>
              <a:rPr lang="en-US" dirty="0" err="1"/>
              <a:t>básica</a:t>
            </a:r>
            <a:r>
              <a:rPr lang="en-US" dirty="0"/>
              <a:t> de um </a:t>
            </a:r>
            <a:r>
              <a:rPr lang="en-US" dirty="0" err="1"/>
              <a:t>currículo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 err="1"/>
              <a:t>página</a:t>
            </a:r>
            <a:r>
              <a:rPr lang="en-US" dirty="0"/>
              <a:t> 79 e 81</a:t>
            </a:r>
          </a:p>
          <a:p>
            <a:br>
              <a:rPr lang="en-US" dirty="0">
                <a:cs typeface="+mn-lt"/>
              </a:rPr>
            </a:br>
            <a:r>
              <a:rPr lang="en-US" dirty="0"/>
              <a:t>A </a:t>
            </a:r>
            <a:r>
              <a:rPr lang="en-US" dirty="0" err="1"/>
              <a:t>maioria</a:t>
            </a:r>
            <a:r>
              <a:rPr lang="en-US" dirty="0"/>
              <a:t> dos </a:t>
            </a:r>
            <a:r>
              <a:rPr lang="en-US" dirty="0" err="1"/>
              <a:t>currículos</a:t>
            </a:r>
            <a:r>
              <a:rPr lang="en-US" dirty="0"/>
              <a:t> </a:t>
            </a:r>
            <a:r>
              <a:rPr lang="en-US" dirty="0" err="1"/>
              <a:t>incluem</a:t>
            </a:r>
            <a:r>
              <a:rPr lang="en-US" dirty="0"/>
              <a:t> </a:t>
            </a:r>
            <a:r>
              <a:rPr lang="en-US" dirty="0" err="1"/>
              <a:t>três</a:t>
            </a:r>
            <a:r>
              <a:rPr lang="en-US" dirty="0"/>
              <a:t> </a:t>
            </a:r>
            <a:r>
              <a:rPr lang="en-US" dirty="0" err="1"/>
              <a:t>tipos</a:t>
            </a:r>
            <a:r>
              <a:rPr lang="en-US" dirty="0"/>
              <a:t> de </a:t>
            </a:r>
            <a:r>
              <a:rPr lang="en-US" dirty="0" err="1"/>
              <a:t>informações</a:t>
            </a:r>
            <a:r>
              <a:rPr lang="en-US" dirty="0"/>
              <a:t>: </a:t>
            </a:r>
            <a:r>
              <a:rPr lang="en-US" dirty="0" err="1"/>
              <a:t>resumo</a:t>
            </a:r>
            <a:r>
              <a:rPr lang="en-US" dirty="0"/>
              <a:t>, </a:t>
            </a:r>
            <a:r>
              <a:rPr lang="en-US" dirty="0" err="1"/>
              <a:t>experiência</a:t>
            </a:r>
            <a:r>
              <a:rPr lang="en-US" dirty="0"/>
              <a:t>, </a:t>
            </a:r>
            <a:r>
              <a:rPr lang="en-US" dirty="0" err="1"/>
              <a:t>formação</a:t>
            </a:r>
            <a:r>
              <a:rPr lang="en-US" dirty="0"/>
              <a:t> </a:t>
            </a:r>
            <a:r>
              <a:rPr lang="en-US" dirty="0" err="1"/>
              <a:t>educacional</a:t>
            </a:r>
            <a:r>
              <a:rPr lang="en-US" dirty="0"/>
              <a:t> e </a:t>
            </a:r>
            <a:r>
              <a:rPr lang="en-US" dirty="0" err="1"/>
              <a:t>profissionalizante</a:t>
            </a:r>
            <a:r>
              <a:rPr lang="en-US" dirty="0"/>
              <a:t>. </a:t>
            </a:r>
          </a:p>
          <a:p>
            <a:r>
              <a:rPr lang="en-US" dirty="0"/>
              <a:t>As </a:t>
            </a:r>
            <a:r>
              <a:rPr lang="en-US" dirty="0" err="1"/>
              <a:t>informações</a:t>
            </a:r>
            <a:r>
              <a:rPr lang="en-US" dirty="0"/>
              <a:t> </a:t>
            </a:r>
            <a:r>
              <a:rPr lang="en-US" dirty="0" err="1"/>
              <a:t>resumidas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como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introdução</a:t>
            </a:r>
            <a:r>
              <a:rPr lang="en-US" dirty="0"/>
              <a:t> e </a:t>
            </a:r>
            <a:r>
              <a:rPr lang="en-US" dirty="0" err="1"/>
              <a:t>normalmente</a:t>
            </a:r>
            <a:r>
              <a:rPr lang="en-US" dirty="0"/>
              <a:t> </a:t>
            </a:r>
            <a:r>
              <a:rPr lang="en-US" dirty="0" err="1"/>
              <a:t>estão</a:t>
            </a:r>
            <a:r>
              <a:rPr lang="en-US" dirty="0"/>
              <a:t> no topo do </a:t>
            </a:r>
            <a:r>
              <a:rPr lang="en-US" dirty="0" err="1"/>
              <a:t>currículo</a:t>
            </a:r>
            <a:r>
              <a:rPr lang="en-US" dirty="0"/>
              <a:t>. Ele </a:t>
            </a:r>
            <a:r>
              <a:rPr lang="en-US" dirty="0" err="1"/>
              <a:t>inclui</a:t>
            </a:r>
            <a:r>
              <a:rPr lang="en-US" dirty="0"/>
              <a:t> </a:t>
            </a:r>
            <a:r>
              <a:rPr lang="en-US" dirty="0" err="1"/>
              <a:t>seu</a:t>
            </a:r>
            <a:r>
              <a:rPr lang="en-US" dirty="0"/>
              <a:t> </a:t>
            </a:r>
            <a:r>
              <a:rPr lang="en-US" dirty="0" err="1"/>
              <a:t>nome</a:t>
            </a:r>
            <a:r>
              <a:rPr lang="en-US" dirty="0"/>
              <a:t>, </a:t>
            </a:r>
            <a:r>
              <a:rPr lang="en-US" dirty="0" err="1"/>
              <a:t>informações</a:t>
            </a:r>
            <a:r>
              <a:rPr lang="en-US" dirty="0"/>
              <a:t> de </a:t>
            </a:r>
            <a:r>
              <a:rPr lang="en-US" dirty="0" err="1"/>
              <a:t>contato</a:t>
            </a:r>
            <a:r>
              <a:rPr lang="en-US" dirty="0"/>
              <a:t> e um breve </a:t>
            </a:r>
            <a:r>
              <a:rPr lang="en-US" dirty="0" err="1"/>
              <a:t>resumo</a:t>
            </a:r>
            <a:r>
              <a:rPr lang="en-US" dirty="0"/>
              <a:t> de </a:t>
            </a:r>
            <a:r>
              <a:rPr lang="en-US" dirty="0" err="1"/>
              <a:t>suas</a:t>
            </a:r>
            <a:r>
              <a:rPr lang="en-US" dirty="0"/>
              <a:t> </a:t>
            </a:r>
            <a:r>
              <a:rPr lang="en-US" dirty="0" err="1"/>
              <a:t>habilidades</a:t>
            </a:r>
            <a:r>
              <a:rPr lang="en-US" dirty="0"/>
              <a:t> e </a:t>
            </a:r>
            <a:r>
              <a:rPr lang="en-US" dirty="0" err="1"/>
              <a:t>experiências</a:t>
            </a:r>
            <a:r>
              <a:rPr lang="en-US" dirty="0"/>
              <a:t> </a:t>
            </a:r>
            <a:r>
              <a:rPr lang="en-US" dirty="0" err="1"/>
              <a:t>relevantes</a:t>
            </a:r>
            <a:r>
              <a:rPr lang="en-US" dirty="0"/>
              <a:t>.</a:t>
            </a:r>
          </a:p>
          <a:p>
            <a:r>
              <a:rPr lang="en-US" dirty="0"/>
              <a:t>O </a:t>
            </a:r>
            <a:r>
              <a:rPr lang="en-US" dirty="0" err="1"/>
              <a:t>empregador</a:t>
            </a:r>
            <a:r>
              <a:rPr lang="en-US" dirty="0"/>
              <a:t> </a:t>
            </a:r>
            <a:r>
              <a:rPr lang="en-US" dirty="0" err="1"/>
              <a:t>frequentemente</a:t>
            </a:r>
            <a:r>
              <a:rPr lang="en-US" dirty="0"/>
              <a:t> </a:t>
            </a:r>
            <a:r>
              <a:rPr lang="en-US" dirty="0" err="1"/>
              <a:t>vai</a:t>
            </a:r>
            <a:r>
              <a:rPr lang="en-US" dirty="0"/>
              <a:t> </a:t>
            </a:r>
            <a:r>
              <a:rPr lang="en-US" dirty="0" err="1"/>
              <a:t>ler</a:t>
            </a:r>
            <a:r>
              <a:rPr lang="en-US" dirty="0"/>
              <a:t> </a:t>
            </a:r>
            <a:r>
              <a:rPr lang="en-US" dirty="0" err="1"/>
              <a:t>esta</a:t>
            </a:r>
            <a:r>
              <a:rPr lang="en-US" dirty="0"/>
              <a:t> </a:t>
            </a:r>
            <a:r>
              <a:rPr lang="en-US" dirty="0" err="1"/>
              <a:t>parte</a:t>
            </a:r>
            <a:r>
              <a:rPr lang="en-US" dirty="0"/>
              <a:t> de </a:t>
            </a:r>
            <a:r>
              <a:rPr lang="en-US" dirty="0" err="1"/>
              <a:t>seu</a:t>
            </a:r>
            <a:r>
              <a:rPr lang="en-US" dirty="0"/>
              <a:t> </a:t>
            </a:r>
            <a:r>
              <a:rPr lang="en-US" dirty="0" err="1"/>
              <a:t>currículo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apenas</a:t>
            </a:r>
            <a:r>
              <a:rPr lang="en-US" dirty="0"/>
              <a:t> </a:t>
            </a:r>
            <a:r>
              <a:rPr lang="en-US" dirty="0" err="1"/>
              <a:t>três</a:t>
            </a:r>
            <a:r>
              <a:rPr lang="en-US" dirty="0"/>
              <a:t> a </a:t>
            </a:r>
            <a:r>
              <a:rPr lang="en-US" dirty="0" err="1"/>
              <a:t>cinco</a:t>
            </a:r>
            <a:r>
              <a:rPr lang="en-US" dirty="0"/>
              <a:t> </a:t>
            </a:r>
            <a:r>
              <a:rPr lang="en-US" dirty="0" err="1"/>
              <a:t>segundos</a:t>
            </a:r>
            <a:r>
              <a:rPr lang="en-US" dirty="0"/>
              <a:t> e </a:t>
            </a:r>
            <a:r>
              <a:rPr lang="en-US" dirty="0" err="1"/>
              <a:t>decidir</a:t>
            </a:r>
            <a:r>
              <a:rPr lang="en-US" dirty="0"/>
              <a:t> se </a:t>
            </a:r>
            <a:r>
              <a:rPr lang="en-US" dirty="0" err="1"/>
              <a:t>vai</a:t>
            </a:r>
            <a:r>
              <a:rPr lang="en-US" dirty="0"/>
              <a:t> </a:t>
            </a:r>
            <a:r>
              <a:rPr lang="en-US" dirty="0" err="1"/>
              <a:t>continuar</a:t>
            </a:r>
            <a:r>
              <a:rPr lang="en-US" dirty="0"/>
              <a:t> </a:t>
            </a:r>
            <a:r>
              <a:rPr lang="en-US" dirty="0" err="1"/>
              <a:t>lendo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excluí</a:t>
            </a:r>
            <a:r>
              <a:rPr lang="en-US" dirty="0"/>
              <a:t>- lo do </a:t>
            </a:r>
            <a:r>
              <a:rPr lang="en-US" dirty="0" err="1"/>
              <a:t>processo</a:t>
            </a:r>
            <a:r>
              <a:rPr lang="en-US" dirty="0"/>
              <a:t> de </a:t>
            </a:r>
            <a:r>
              <a:rPr lang="en-US" dirty="0" err="1"/>
              <a:t>seleção</a:t>
            </a:r>
            <a:r>
              <a:rPr lang="en-US" dirty="0"/>
              <a:t>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1880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649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Estrutura visual </a:t>
            </a:r>
            <a:r>
              <a:rPr lang="en-US" dirty="0" err="1"/>
              <a:t>comum</a:t>
            </a:r>
            <a:r>
              <a:rPr lang="en-US" dirty="0"/>
              <a:t> de um </a:t>
            </a:r>
            <a:r>
              <a:rPr lang="en-US" dirty="0" err="1"/>
              <a:t>currículo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As </a:t>
            </a:r>
            <a:r>
              <a:rPr lang="en-US" dirty="0" err="1"/>
              <a:t>informações</a:t>
            </a:r>
            <a:r>
              <a:rPr lang="en-US" dirty="0"/>
              <a:t> de </a:t>
            </a:r>
            <a:r>
              <a:rPr lang="en-US" dirty="0" err="1"/>
              <a:t>experiência</a:t>
            </a:r>
            <a:r>
              <a:rPr lang="en-US" dirty="0"/>
              <a:t> </a:t>
            </a:r>
            <a:r>
              <a:rPr lang="en-US" dirty="0" err="1"/>
              <a:t>incluem</a:t>
            </a:r>
            <a:r>
              <a:rPr lang="en-US" dirty="0"/>
              <a:t>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como</a:t>
            </a:r>
            <a:r>
              <a:rPr lang="en-US" dirty="0"/>
              <a:t> </a:t>
            </a:r>
            <a:r>
              <a:rPr lang="en-US" dirty="0" err="1"/>
              <a:t>histórico</a:t>
            </a:r>
            <a:r>
              <a:rPr lang="en-US" dirty="0"/>
              <a:t> de </a:t>
            </a:r>
            <a:r>
              <a:rPr lang="en-US" dirty="0" err="1"/>
              <a:t>trabalho</a:t>
            </a:r>
            <a:r>
              <a:rPr lang="en-US" dirty="0"/>
              <a:t> e </a:t>
            </a:r>
            <a:r>
              <a:rPr lang="en-US" dirty="0" err="1"/>
              <a:t>devem</a:t>
            </a:r>
            <a:r>
              <a:rPr lang="en-US" dirty="0"/>
              <a:t> </a:t>
            </a:r>
            <a:r>
              <a:rPr lang="en-US" dirty="0" err="1"/>
              <a:t>incluir</a:t>
            </a:r>
            <a:r>
              <a:rPr lang="en-US" dirty="0"/>
              <a:t> </a:t>
            </a:r>
            <a:r>
              <a:rPr lang="en-US" dirty="0" err="1"/>
              <a:t>várias</a:t>
            </a:r>
            <a:r>
              <a:rPr lang="en-US" dirty="0"/>
              <a:t> </a:t>
            </a:r>
            <a:r>
              <a:rPr lang="en-US" dirty="0" err="1"/>
              <a:t>realizações</a:t>
            </a:r>
            <a:r>
              <a:rPr lang="en-US" dirty="0"/>
              <a:t> que se </a:t>
            </a:r>
            <a:r>
              <a:rPr lang="en-US" dirty="0" err="1"/>
              <a:t>relacionam</a:t>
            </a:r>
            <a:r>
              <a:rPr lang="en-US" dirty="0"/>
              <a:t> com as </a:t>
            </a:r>
            <a:r>
              <a:rPr lang="en-US" dirty="0" err="1"/>
              <a:t>necessidades</a:t>
            </a:r>
            <a:r>
              <a:rPr lang="en-US" dirty="0"/>
              <a:t> do </a:t>
            </a:r>
            <a:r>
              <a:rPr lang="en-US" dirty="0" err="1"/>
              <a:t>empregador</a:t>
            </a:r>
            <a:r>
              <a:rPr lang="en-US" dirty="0"/>
              <a:t>. As </a:t>
            </a:r>
            <a:r>
              <a:rPr lang="en-US" dirty="0" err="1"/>
              <a:t>realizações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semelhantes</a:t>
            </a:r>
            <a:r>
              <a:rPr lang="en-US" dirty="0"/>
              <a:t> </a:t>
            </a:r>
            <a:r>
              <a:rPr lang="en-US" dirty="0" err="1"/>
              <a:t>às</a:t>
            </a:r>
            <a:r>
              <a:rPr lang="en-US" dirty="0"/>
              <a:t> </a:t>
            </a:r>
            <a:r>
              <a:rPr lang="en-US" dirty="0" err="1"/>
              <a:t>declarações</a:t>
            </a:r>
            <a:r>
              <a:rPr lang="en-US" dirty="0"/>
              <a:t> de </a:t>
            </a:r>
            <a:r>
              <a:rPr lang="en-US" dirty="0" err="1"/>
              <a:t>poder</a:t>
            </a:r>
            <a:r>
              <a:rPr lang="en-US" dirty="0"/>
              <a:t>, mas </a:t>
            </a:r>
            <a:r>
              <a:rPr lang="en-US" dirty="0" err="1"/>
              <a:t>em</a:t>
            </a:r>
            <a:r>
              <a:rPr lang="en-US" dirty="0"/>
              <a:t> um </a:t>
            </a:r>
            <a:r>
              <a:rPr lang="en-US" dirty="0" err="1"/>
              <a:t>currículo</a:t>
            </a:r>
            <a:r>
              <a:rPr lang="en-US" dirty="0"/>
              <a:t> </a:t>
            </a:r>
            <a:r>
              <a:rPr lang="en-US" dirty="0" err="1"/>
              <a:t>você</a:t>
            </a:r>
            <a:r>
              <a:rPr lang="en-US" dirty="0"/>
              <a:t> move o </a:t>
            </a:r>
            <a:r>
              <a:rPr lang="en-US" dirty="0" err="1"/>
              <a:t>resultado</a:t>
            </a:r>
            <a:r>
              <a:rPr lang="en-US" dirty="0"/>
              <a:t> para o </a:t>
            </a:r>
            <a:r>
              <a:rPr lang="en-US" dirty="0" err="1"/>
              <a:t>início</a:t>
            </a:r>
            <a:r>
              <a:rPr lang="en-US" dirty="0"/>
              <a:t> da </a:t>
            </a:r>
            <a:r>
              <a:rPr lang="en-US" dirty="0" err="1"/>
              <a:t>declaração</a:t>
            </a:r>
            <a:r>
              <a:rPr lang="en-US" dirty="0"/>
              <a:t> para se </a:t>
            </a:r>
            <a:r>
              <a:rPr lang="en-US" dirty="0" err="1"/>
              <a:t>destacar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Incluir</a:t>
            </a:r>
            <a:r>
              <a:rPr lang="en-US" dirty="0"/>
              <a:t> um </a:t>
            </a:r>
            <a:r>
              <a:rPr lang="en-US" dirty="0" err="1"/>
              <a:t>objetivo</a:t>
            </a:r>
            <a:r>
              <a:rPr lang="en-US" dirty="0"/>
              <a:t> de cargo para qual </a:t>
            </a:r>
            <a:r>
              <a:rPr lang="en-US" dirty="0" err="1"/>
              <a:t>está</a:t>
            </a:r>
            <a:r>
              <a:rPr lang="en-US" dirty="0"/>
              <a:t> </a:t>
            </a:r>
            <a:r>
              <a:rPr lang="en-US" dirty="0" err="1"/>
              <a:t>aplicando</a:t>
            </a:r>
            <a:r>
              <a:rPr lang="en-US" dirty="0"/>
              <a:t> o CV</a:t>
            </a:r>
          </a:p>
          <a:p>
            <a:br>
              <a:rPr lang="en-US" dirty="0">
                <a:cs typeface="+mn-lt"/>
              </a:rPr>
            </a:br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– </a:t>
            </a:r>
            <a:r>
              <a:rPr lang="en-US" dirty="0" err="1"/>
              <a:t>pág</a:t>
            </a:r>
            <a:r>
              <a:rPr lang="en-US" dirty="0"/>
              <a:t> 84</a:t>
            </a:r>
          </a:p>
          <a:p>
            <a:endParaRPr lang="en-US" dirty="0"/>
          </a:p>
          <a:p>
            <a:r>
              <a:rPr lang="en-US" dirty="0"/>
              <a:t>As </a:t>
            </a:r>
            <a:r>
              <a:rPr lang="en-US" dirty="0" err="1"/>
              <a:t>informações</a:t>
            </a:r>
            <a:r>
              <a:rPr lang="en-US" dirty="0"/>
              <a:t> </a:t>
            </a:r>
            <a:r>
              <a:rPr lang="en-US" dirty="0" err="1"/>
              <a:t>sobre</a:t>
            </a:r>
            <a:r>
              <a:rPr lang="en-US" dirty="0"/>
              <a:t> </a:t>
            </a:r>
            <a:r>
              <a:rPr lang="en-US" dirty="0" err="1"/>
              <a:t>formação</a:t>
            </a:r>
            <a:r>
              <a:rPr lang="en-US" dirty="0"/>
              <a:t> </a:t>
            </a:r>
            <a:r>
              <a:rPr lang="en-US" dirty="0" err="1"/>
              <a:t>educacional</a:t>
            </a:r>
            <a:r>
              <a:rPr lang="en-US" dirty="0"/>
              <a:t> e </a:t>
            </a:r>
            <a:r>
              <a:rPr lang="en-US" dirty="0" err="1"/>
              <a:t>profissionalizante</a:t>
            </a:r>
            <a:r>
              <a:rPr lang="en-US" dirty="0"/>
              <a:t> </a:t>
            </a:r>
            <a:r>
              <a:rPr lang="en-US" dirty="0" err="1"/>
              <a:t>ajudam</a:t>
            </a:r>
            <a:r>
              <a:rPr lang="en-US" dirty="0"/>
              <a:t> o </a:t>
            </a:r>
            <a:r>
              <a:rPr lang="en-US" dirty="0" err="1"/>
              <a:t>empregador</a:t>
            </a:r>
            <a:r>
              <a:rPr lang="en-US" dirty="0"/>
              <a:t> a </a:t>
            </a:r>
            <a:r>
              <a:rPr lang="en-US" dirty="0" err="1"/>
              <a:t>entender</a:t>
            </a:r>
            <a:r>
              <a:rPr lang="en-US" dirty="0"/>
              <a:t> </a:t>
            </a:r>
            <a:r>
              <a:rPr lang="en-US" dirty="0" err="1"/>
              <a:t>suas</a:t>
            </a:r>
            <a:r>
              <a:rPr lang="en-US" dirty="0"/>
              <a:t> </a:t>
            </a:r>
            <a:r>
              <a:rPr lang="en-US" dirty="0" err="1"/>
              <a:t>qualificações</a:t>
            </a:r>
            <a:r>
              <a:rPr lang="en-US" dirty="0"/>
              <a:t>. Elas </a:t>
            </a:r>
            <a:r>
              <a:rPr lang="en-US" dirty="0" err="1"/>
              <a:t>podem</a:t>
            </a:r>
            <a:r>
              <a:rPr lang="en-US" dirty="0"/>
              <a:t> </a:t>
            </a:r>
            <a:r>
              <a:rPr lang="en-US" dirty="0" err="1"/>
              <a:t>incluir</a:t>
            </a:r>
            <a:r>
              <a:rPr lang="en-US" dirty="0"/>
              <a:t> diplomas, </a:t>
            </a:r>
            <a:r>
              <a:rPr lang="en-US" dirty="0" err="1"/>
              <a:t>certificações</a:t>
            </a:r>
            <a:r>
              <a:rPr lang="en-US" dirty="0"/>
              <a:t>, </a:t>
            </a:r>
            <a:r>
              <a:rPr lang="en-US" dirty="0" err="1"/>
              <a:t>cursos</a:t>
            </a:r>
            <a:r>
              <a:rPr lang="en-US" dirty="0"/>
              <a:t> </a:t>
            </a:r>
            <a:r>
              <a:rPr lang="en-US" dirty="0" err="1"/>
              <a:t>específicos</a:t>
            </a:r>
            <a:r>
              <a:rPr lang="en-US" dirty="0"/>
              <a:t> e </a:t>
            </a:r>
            <a:r>
              <a:rPr lang="en-US" dirty="0" err="1"/>
              <a:t>muito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. </a:t>
            </a:r>
            <a:r>
              <a:rPr lang="en-US" dirty="0" err="1"/>
              <a:t>Certifique</a:t>
            </a:r>
            <a:r>
              <a:rPr lang="en-US" dirty="0"/>
              <a:t>-se de que 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incluir</a:t>
            </a:r>
            <a:r>
              <a:rPr lang="en-US" dirty="0"/>
              <a:t> </a:t>
            </a:r>
            <a:r>
              <a:rPr lang="en-US" dirty="0" err="1"/>
              <a:t>seja</a:t>
            </a:r>
            <a:r>
              <a:rPr lang="en-US" dirty="0"/>
              <a:t> </a:t>
            </a:r>
            <a:r>
              <a:rPr lang="en-US" dirty="0" err="1"/>
              <a:t>relevante</a:t>
            </a:r>
            <a:r>
              <a:rPr lang="en-US" dirty="0"/>
              <a:t>, </a:t>
            </a:r>
            <a:r>
              <a:rPr lang="en-US" dirty="0" err="1"/>
              <a:t>começando</a:t>
            </a:r>
            <a:r>
              <a:rPr lang="en-US" dirty="0"/>
              <a:t> com as </a:t>
            </a:r>
            <a:r>
              <a:rPr lang="en-US" dirty="0" err="1"/>
              <a:t>informações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expressivas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 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– </a:t>
            </a:r>
            <a:r>
              <a:rPr lang="en-US" dirty="0" err="1"/>
              <a:t>pág</a:t>
            </a:r>
            <a:r>
              <a:rPr lang="en-US" dirty="0"/>
              <a:t> 85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025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r>
              <a:rPr lang="en-US" dirty="0"/>
              <a:t>. </a:t>
            </a:r>
            <a:r>
              <a:rPr lang="en-US" dirty="0" err="1"/>
              <a:t>Explique</a:t>
            </a:r>
            <a:r>
              <a:rPr lang="en-US" dirty="0"/>
              <a:t> que </a:t>
            </a:r>
            <a:r>
              <a:rPr lang="en-US" dirty="0" err="1"/>
              <a:t>muitos</a:t>
            </a:r>
            <a:r>
              <a:rPr lang="en-US" dirty="0"/>
              <a:t> </a:t>
            </a:r>
            <a:r>
              <a:rPr lang="en-US" dirty="0" err="1"/>
              <a:t>currículos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apresentados</a:t>
            </a:r>
            <a:r>
              <a:rPr lang="en-US" dirty="0"/>
              <a:t> com </a:t>
            </a:r>
            <a:r>
              <a:rPr lang="en-US" dirty="0" err="1"/>
              <a:t>muitos</a:t>
            </a:r>
            <a:r>
              <a:rPr lang="en-US" dirty="0"/>
              <a:t> </a:t>
            </a:r>
            <a:r>
              <a:rPr lang="en-US" dirty="0" err="1"/>
              <a:t>erros</a:t>
            </a:r>
            <a:r>
              <a:rPr lang="en-US" dirty="0"/>
              <a:t> e </a:t>
            </a:r>
            <a:r>
              <a:rPr lang="en-US" dirty="0" err="1"/>
              <a:t>isso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prejudicar</a:t>
            </a:r>
            <a:r>
              <a:rPr lang="en-US" dirty="0"/>
              <a:t> um </a:t>
            </a:r>
            <a:r>
              <a:rPr lang="en-US" dirty="0" err="1"/>
              <a:t>candidato</a:t>
            </a:r>
            <a:r>
              <a:rPr lang="en-US" dirty="0"/>
              <a:t>. Vamos </a:t>
            </a:r>
            <a:r>
              <a:rPr lang="en-US" dirty="0" err="1"/>
              <a:t>ver</a:t>
            </a:r>
            <a:r>
              <a:rPr lang="en-US" dirty="0"/>
              <a:t> </a:t>
            </a:r>
            <a:r>
              <a:rPr lang="en-US" dirty="0" err="1"/>
              <a:t>quais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principais</a:t>
            </a:r>
            <a:r>
              <a:rPr lang="en-US" dirty="0"/>
              <a:t> </a:t>
            </a:r>
            <a:r>
              <a:rPr lang="en-US" dirty="0" err="1"/>
              <a:t>problemas</a:t>
            </a:r>
            <a:r>
              <a:rPr lang="en-US" dirty="0"/>
              <a:t> que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encontrados</a:t>
            </a:r>
            <a:endParaRPr lang="pt-BR" dirty="0" err="1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428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Peça</a:t>
            </a:r>
            <a:r>
              <a:rPr lang="en-US" dirty="0"/>
              <a:t> a </a:t>
            </a:r>
            <a:r>
              <a:rPr lang="en-US" dirty="0" err="1"/>
              <a:t>alguém</a:t>
            </a:r>
            <a:r>
              <a:rPr lang="en-US" dirty="0"/>
              <a:t> para </a:t>
            </a:r>
            <a:r>
              <a:rPr lang="en-US" dirty="0" err="1"/>
              <a:t>ler</a:t>
            </a:r>
            <a:r>
              <a:rPr lang="en-US" dirty="0"/>
              <a:t>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682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Peça</a:t>
            </a:r>
            <a:r>
              <a:rPr lang="en-US" dirty="0"/>
              <a:t> a </a:t>
            </a:r>
            <a:r>
              <a:rPr lang="en-US" dirty="0" err="1"/>
              <a:t>alguém</a:t>
            </a:r>
            <a:r>
              <a:rPr lang="en-US" dirty="0"/>
              <a:t> para </a:t>
            </a:r>
            <a:r>
              <a:rPr lang="en-US" dirty="0" err="1"/>
              <a:t>ler</a:t>
            </a:r>
            <a:r>
              <a:rPr lang="en-US" dirty="0"/>
              <a:t>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321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Peça</a:t>
            </a:r>
            <a:r>
              <a:rPr lang="en-US" dirty="0"/>
              <a:t> a </a:t>
            </a:r>
            <a:r>
              <a:rPr lang="en-US" dirty="0" err="1"/>
              <a:t>alguém</a:t>
            </a:r>
            <a:r>
              <a:rPr lang="en-US" dirty="0"/>
              <a:t> para </a:t>
            </a:r>
            <a:r>
              <a:rPr lang="en-US" dirty="0" err="1"/>
              <a:t>ler</a:t>
            </a:r>
            <a:r>
              <a:rPr lang="en-US" dirty="0"/>
              <a:t>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738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111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Peça</a:t>
            </a:r>
            <a:r>
              <a:rPr lang="en-US" dirty="0"/>
              <a:t> a </a:t>
            </a:r>
            <a:r>
              <a:rPr lang="en-US" dirty="0" err="1"/>
              <a:t>alguém</a:t>
            </a:r>
            <a:r>
              <a:rPr lang="en-US" dirty="0"/>
              <a:t> para </a:t>
            </a:r>
            <a:r>
              <a:rPr lang="en-US" dirty="0" err="1"/>
              <a:t>ler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descritivos</a:t>
            </a:r>
            <a:r>
              <a:rPr lang="en-US" dirty="0"/>
              <a:t> </a:t>
            </a:r>
            <a:r>
              <a:rPr lang="en-US" dirty="0" err="1"/>
              <a:t>nas</a:t>
            </a:r>
            <a:r>
              <a:rPr lang="en-US" dirty="0"/>
              <a:t> </a:t>
            </a:r>
            <a:r>
              <a:rPr lang="en-US" dirty="0" err="1"/>
              <a:t>setas</a:t>
            </a:r>
            <a:r>
              <a:rPr lang="en-US" dirty="0"/>
              <a:t>.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seguida</a:t>
            </a:r>
            <a:r>
              <a:rPr lang="en-US" dirty="0"/>
              <a:t>, </a:t>
            </a:r>
            <a:r>
              <a:rPr lang="en-US" dirty="0" err="1"/>
              <a:t>mostre</a:t>
            </a:r>
            <a:r>
              <a:rPr lang="en-US" dirty="0"/>
              <a:t> </a:t>
            </a:r>
            <a:r>
              <a:rPr lang="en-US" dirty="0" err="1"/>
              <a:t>visualmente</a:t>
            </a:r>
            <a:r>
              <a:rPr lang="en-US" dirty="0"/>
              <a:t> </a:t>
            </a:r>
            <a:r>
              <a:rPr lang="en-US" dirty="0" err="1"/>
              <a:t>como</a:t>
            </a:r>
            <a:r>
              <a:rPr lang="en-US" dirty="0"/>
              <a:t> </a:t>
            </a:r>
            <a:r>
              <a:rPr lang="en-US" dirty="0" err="1"/>
              <a:t>fica</a:t>
            </a:r>
            <a:r>
              <a:rPr lang="en-US" dirty="0"/>
              <a:t> a </a:t>
            </a:r>
            <a:r>
              <a:rPr lang="en-US" dirty="0" err="1"/>
              <a:t>área</a:t>
            </a:r>
            <a:r>
              <a:rPr lang="en-US" dirty="0"/>
              <a:t> de </a:t>
            </a:r>
            <a:r>
              <a:rPr lang="en-US" dirty="0" err="1"/>
              <a:t>informações</a:t>
            </a:r>
            <a:r>
              <a:rPr lang="en-US" dirty="0"/>
              <a:t> </a:t>
            </a:r>
            <a:r>
              <a:rPr lang="en-US" dirty="0" err="1"/>
              <a:t>importantes</a:t>
            </a:r>
            <a:r>
              <a:rPr lang="en-US" dirty="0"/>
              <a:t> </a:t>
            </a:r>
            <a:r>
              <a:rPr lang="en-US" dirty="0" err="1"/>
              <a:t>ao</a:t>
            </a:r>
            <a:r>
              <a:rPr lang="en-US" dirty="0"/>
              <a:t> se </a:t>
            </a:r>
            <a:r>
              <a:rPr lang="en-US" dirty="0" err="1"/>
              <a:t>formatar</a:t>
            </a:r>
            <a:r>
              <a:rPr lang="en-US" dirty="0"/>
              <a:t> um </a:t>
            </a:r>
            <a:r>
              <a:rPr lang="en-US" dirty="0" err="1"/>
              <a:t>currículo</a:t>
            </a:r>
            <a:r>
              <a:rPr lang="en-US" dirty="0"/>
              <a:t> </a:t>
            </a:r>
            <a:r>
              <a:rPr lang="en-US" dirty="0" err="1"/>
              <a:t>como</a:t>
            </a:r>
            <a:r>
              <a:rPr lang="en-US" dirty="0"/>
              <a:t> o </a:t>
            </a:r>
            <a:r>
              <a:rPr lang="en-US" dirty="0" err="1"/>
              <a:t>método</a:t>
            </a:r>
            <a:r>
              <a:rPr lang="en-US" dirty="0"/>
              <a:t> </a:t>
            </a:r>
            <a:r>
              <a:rPr lang="en-US" dirty="0" err="1"/>
              <a:t>triângulo</a:t>
            </a:r>
            <a:r>
              <a:rPr lang="en-US" dirty="0"/>
              <a:t> de </a:t>
            </a:r>
            <a:r>
              <a:rPr lang="en-US" dirty="0" err="1"/>
              <a:t>ouro</a:t>
            </a:r>
            <a:r>
              <a:rPr lang="en-US" dirty="0"/>
              <a:t>. O </a:t>
            </a:r>
            <a:r>
              <a:rPr lang="en-US" dirty="0" err="1"/>
              <a:t>facilitador</a:t>
            </a:r>
            <a:r>
              <a:rPr lang="en-US" dirty="0"/>
              <a:t> </a:t>
            </a:r>
            <a:r>
              <a:rPr lang="en-US" dirty="0" err="1"/>
              <a:t>poderá</a:t>
            </a:r>
            <a:r>
              <a:rPr lang="en-US" dirty="0"/>
              <a:t> </a:t>
            </a:r>
            <a:r>
              <a:rPr lang="en-US" dirty="0" err="1"/>
              <a:t>conseguir</a:t>
            </a:r>
            <a:r>
              <a:rPr lang="en-US" dirty="0"/>
              <a:t>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de CV para </a:t>
            </a:r>
            <a:r>
              <a:rPr lang="en-US" dirty="0" err="1"/>
              <a:t>compartilhar</a:t>
            </a:r>
            <a:r>
              <a:rPr lang="en-US" dirty="0"/>
              <a:t> 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, </a:t>
            </a:r>
            <a:r>
              <a:rPr lang="en-US" dirty="0" err="1"/>
              <a:t>conforme</a:t>
            </a:r>
            <a:r>
              <a:rPr lang="en-US" dirty="0"/>
              <a:t>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qualificação</a:t>
            </a:r>
            <a:r>
              <a:rPr lang="en-US" dirty="0"/>
              <a:t> e </a:t>
            </a:r>
            <a:r>
              <a:rPr lang="en-US" dirty="0" err="1"/>
              <a:t>necessidade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Modelo</a:t>
            </a:r>
            <a:r>
              <a:rPr lang="en-US" dirty="0"/>
              <a:t> de </a:t>
            </a:r>
            <a:r>
              <a:rPr lang="en-US" dirty="0" err="1"/>
              <a:t>currículo</a:t>
            </a:r>
            <a:endParaRPr lang="en-US" dirty="0" err="1">
              <a:cs typeface="Calibri"/>
            </a:endParaRPr>
          </a:p>
          <a:p>
            <a:endParaRPr lang="en-US" dirty="0"/>
          </a:p>
          <a:p>
            <a:r>
              <a:rPr lang="en-US" dirty="0">
                <a:hlinkClick r:id="rId3"/>
              </a:rPr>
              <a:t>https://viacarreira.com/curriculo-pronto-para-preencher/</a:t>
            </a:r>
            <a:r>
              <a:rPr lang="en-US" dirty="0"/>
              <a:t> 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/>
              <a:t>Materiais</a:t>
            </a:r>
            <a:r>
              <a:rPr lang="en-US" dirty="0"/>
              <a:t> </a:t>
            </a:r>
            <a:r>
              <a:rPr lang="en-US" dirty="0" err="1"/>
              <a:t>escritos</a:t>
            </a:r>
            <a:r>
              <a:rPr lang="en-US" dirty="0"/>
              <a:t> —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currículos</a:t>
            </a:r>
            <a:r>
              <a:rPr lang="en-US" dirty="0"/>
              <a:t>, cartas de </a:t>
            </a:r>
            <a:r>
              <a:rPr lang="en-US" dirty="0" err="1"/>
              <a:t>apresentação</a:t>
            </a:r>
            <a:r>
              <a:rPr lang="en-US" dirty="0"/>
              <a:t> e </a:t>
            </a:r>
            <a:r>
              <a:rPr lang="en-US" dirty="0" err="1"/>
              <a:t>inscrições</a:t>
            </a:r>
            <a:r>
              <a:rPr lang="en-US" dirty="0"/>
              <a:t>  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partes</a:t>
            </a:r>
            <a:r>
              <a:rPr lang="en-US" dirty="0"/>
              <a:t> </a:t>
            </a:r>
            <a:r>
              <a:rPr lang="en-US" dirty="0" err="1"/>
              <a:t>essenciais</a:t>
            </a:r>
            <a:r>
              <a:rPr lang="en-US" dirty="0"/>
              <a:t> de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busca</a:t>
            </a:r>
            <a:r>
              <a:rPr lang="en-US" dirty="0"/>
              <a:t> de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sucedida</a:t>
            </a:r>
            <a:r>
              <a:rPr lang="en-US" dirty="0"/>
              <a:t>.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querer</a:t>
            </a:r>
            <a:r>
              <a:rPr lang="en-US" dirty="0"/>
              <a:t> </a:t>
            </a:r>
            <a:r>
              <a:rPr lang="en-US" dirty="0" err="1"/>
              <a:t>causar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impressão</a:t>
            </a:r>
            <a:r>
              <a:rPr lang="en-US" dirty="0"/>
              <a:t> </a:t>
            </a:r>
            <a:r>
              <a:rPr lang="en-US" dirty="0" err="1"/>
              <a:t>tão</a:t>
            </a:r>
            <a:r>
              <a:rPr lang="en-US" dirty="0"/>
              <a:t> boa por </a:t>
            </a:r>
            <a:r>
              <a:rPr lang="en-US" dirty="0" err="1"/>
              <a:t>escrito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você</a:t>
            </a:r>
            <a:r>
              <a:rPr lang="en-US" dirty="0"/>
              <a:t> causa </a:t>
            </a:r>
            <a:r>
              <a:rPr lang="en-US" dirty="0" err="1"/>
              <a:t>pessoalmente</a:t>
            </a:r>
            <a:r>
              <a:rPr lang="en-US" dirty="0"/>
              <a:t>. Cada um de </a:t>
            </a:r>
            <a:r>
              <a:rPr lang="en-US" dirty="0" err="1"/>
              <a:t>seus</a:t>
            </a:r>
            <a:r>
              <a:rPr lang="en-US" dirty="0"/>
              <a:t> </a:t>
            </a:r>
            <a:r>
              <a:rPr lang="en-US" dirty="0" err="1"/>
              <a:t>currículos</a:t>
            </a:r>
            <a:r>
              <a:rPr lang="en-US" dirty="0"/>
              <a:t>, cartas de </a:t>
            </a:r>
            <a:r>
              <a:rPr lang="en-US" dirty="0" err="1"/>
              <a:t>apresentação</a:t>
            </a:r>
            <a:r>
              <a:rPr lang="en-US" dirty="0"/>
              <a:t> e </a:t>
            </a:r>
            <a:r>
              <a:rPr lang="en-US" dirty="0" err="1"/>
              <a:t>inscrições</a:t>
            </a:r>
            <a:r>
              <a:rPr lang="en-US" dirty="0"/>
              <a:t> </a:t>
            </a:r>
            <a:r>
              <a:rPr lang="en-US" dirty="0" err="1"/>
              <a:t>devem</a:t>
            </a:r>
            <a:r>
              <a:rPr lang="en-US" dirty="0"/>
              <a:t> ser </a:t>
            </a:r>
            <a:r>
              <a:rPr lang="en-US" dirty="0" err="1"/>
              <a:t>escritas</a:t>
            </a:r>
            <a:r>
              <a:rPr lang="en-US" dirty="0"/>
              <a:t> para a </a:t>
            </a:r>
            <a:r>
              <a:rPr lang="en-US" dirty="0" err="1"/>
              <a:t>função</a:t>
            </a:r>
            <a:r>
              <a:rPr lang="en-US" dirty="0"/>
              <a:t> </a:t>
            </a:r>
            <a:r>
              <a:rPr lang="en-US" dirty="0" err="1"/>
              <a:t>específica</a:t>
            </a:r>
            <a:r>
              <a:rPr lang="en-US" dirty="0"/>
              <a:t> a qual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se </a:t>
            </a:r>
            <a:r>
              <a:rPr lang="en-US" dirty="0" err="1"/>
              <a:t>candidatando</a:t>
            </a:r>
            <a:r>
              <a:rPr lang="en-US" dirty="0"/>
              <a:t>.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saber que </a:t>
            </a:r>
            <a:r>
              <a:rPr lang="en-US" dirty="0" err="1"/>
              <a:t>tem</a:t>
            </a:r>
            <a:r>
              <a:rPr lang="en-US" dirty="0"/>
              <a:t> bons </a:t>
            </a:r>
            <a:r>
              <a:rPr lang="en-US" dirty="0" err="1"/>
              <a:t>materiais</a:t>
            </a:r>
            <a:r>
              <a:rPr lang="en-US" dirty="0"/>
              <a:t> </a:t>
            </a:r>
            <a:r>
              <a:rPr lang="en-US" dirty="0" err="1"/>
              <a:t>escritos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conseguir</a:t>
            </a:r>
            <a:r>
              <a:rPr lang="en-US" dirty="0"/>
              <a:t> </a:t>
            </a:r>
            <a:r>
              <a:rPr lang="en-US" dirty="0" err="1"/>
              <a:t>entrevistas</a:t>
            </a:r>
            <a:r>
              <a:rPr lang="en-US" dirty="0"/>
              <a:t> </a:t>
            </a:r>
            <a:r>
              <a:rPr lang="en-US" dirty="0" err="1"/>
              <a:t>consistentes</a:t>
            </a:r>
            <a:r>
              <a:rPr lang="en-US" dirty="0"/>
              <a:t>. O que é popular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materiais</a:t>
            </a:r>
            <a:r>
              <a:rPr lang="en-US" dirty="0"/>
              <a:t> </a:t>
            </a:r>
            <a:r>
              <a:rPr lang="en-US" dirty="0" err="1"/>
              <a:t>escritos</a:t>
            </a:r>
            <a:r>
              <a:rPr lang="en-US" dirty="0"/>
              <a:t> </a:t>
            </a:r>
            <a:r>
              <a:rPr lang="en-US" dirty="0" err="1"/>
              <a:t>muda</a:t>
            </a:r>
            <a:r>
              <a:rPr lang="en-US" dirty="0"/>
              <a:t> com o tempo e </a:t>
            </a:r>
            <a:r>
              <a:rPr lang="en-US" dirty="0" err="1"/>
              <a:t>há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maneiras</a:t>
            </a:r>
            <a:r>
              <a:rPr lang="en-US" dirty="0"/>
              <a:t> </a:t>
            </a:r>
            <a:r>
              <a:rPr lang="en-US" dirty="0" err="1"/>
              <a:t>certas</a:t>
            </a:r>
            <a:r>
              <a:rPr lang="en-US" dirty="0"/>
              <a:t> de </a:t>
            </a:r>
            <a:r>
              <a:rPr lang="en-US" dirty="0" err="1"/>
              <a:t>criá</a:t>
            </a:r>
            <a:r>
              <a:rPr lang="en-US" dirty="0"/>
              <a:t>- los.</a:t>
            </a:r>
            <a:endParaRPr lang="en-US" dirty="0">
              <a:cs typeface="Calibri"/>
            </a:endParaRPr>
          </a:p>
          <a:p>
            <a:r>
              <a:rPr lang="en-US" dirty="0"/>
              <a:t>(Pág78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/>
              <a:t>A </a:t>
            </a:r>
            <a:r>
              <a:rPr lang="en-US" dirty="0" err="1"/>
              <a:t>maioria</a:t>
            </a:r>
            <a:r>
              <a:rPr lang="en-US" dirty="0"/>
              <a:t> dos </a:t>
            </a:r>
            <a:r>
              <a:rPr lang="en-US" dirty="0" err="1"/>
              <a:t>currículos</a:t>
            </a:r>
            <a:r>
              <a:rPr lang="en-US" dirty="0"/>
              <a:t> </a:t>
            </a:r>
            <a:r>
              <a:rPr lang="en-US" dirty="0" err="1"/>
              <a:t>incluem</a:t>
            </a:r>
            <a:r>
              <a:rPr lang="en-US" dirty="0"/>
              <a:t> </a:t>
            </a:r>
            <a:r>
              <a:rPr lang="en-US" dirty="0" err="1"/>
              <a:t>três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informações</a:t>
            </a:r>
            <a:r>
              <a:rPr lang="en-US" dirty="0"/>
              <a:t>: </a:t>
            </a:r>
            <a:r>
              <a:rPr lang="en-US" dirty="0" err="1"/>
              <a:t>resumo</a:t>
            </a:r>
            <a:r>
              <a:rPr lang="en-US" dirty="0"/>
              <a:t>, </a:t>
            </a:r>
            <a:r>
              <a:rPr lang="en-US" dirty="0" err="1"/>
              <a:t>experiência</a:t>
            </a:r>
            <a:r>
              <a:rPr lang="en-US" dirty="0"/>
              <a:t>, </a:t>
            </a:r>
            <a:r>
              <a:rPr lang="en-US" dirty="0" err="1"/>
              <a:t>formação</a:t>
            </a:r>
            <a:r>
              <a:rPr lang="en-US" dirty="0"/>
              <a:t> </a:t>
            </a:r>
            <a:r>
              <a:rPr lang="en-US" dirty="0" err="1"/>
              <a:t>educacional</a:t>
            </a:r>
            <a:r>
              <a:rPr lang="en-US" dirty="0"/>
              <a:t> e </a:t>
            </a:r>
            <a:r>
              <a:rPr lang="en-US" dirty="0" err="1"/>
              <a:t>profissionalizante</a:t>
            </a:r>
            <a:r>
              <a:rPr lang="en-US" dirty="0"/>
              <a:t>. As </a:t>
            </a:r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 err="1"/>
              <a:t>resumidas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introdução</a:t>
            </a:r>
            <a:r>
              <a:rPr lang="en-US" dirty="0"/>
              <a:t> e </a:t>
            </a:r>
            <a:r>
              <a:rPr lang="en-US" dirty="0" err="1"/>
              <a:t>normalmente</a:t>
            </a:r>
            <a:r>
              <a:rPr lang="en-US" dirty="0"/>
              <a:t> </a:t>
            </a:r>
            <a:r>
              <a:rPr lang="en-US" dirty="0" err="1"/>
              <a:t>estão</a:t>
            </a:r>
            <a:r>
              <a:rPr lang="en-US" dirty="0"/>
              <a:t> no topo do </a:t>
            </a:r>
            <a:r>
              <a:rPr lang="en-US" dirty="0" err="1"/>
              <a:t>currículo</a:t>
            </a:r>
            <a:r>
              <a:rPr lang="en-US" dirty="0"/>
              <a:t>. Ele </a:t>
            </a:r>
            <a:r>
              <a:rPr lang="en-US" dirty="0" err="1"/>
              <a:t>inclui</a:t>
            </a:r>
            <a:r>
              <a:rPr lang="en-US" dirty="0"/>
              <a:t>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nome</a:t>
            </a:r>
            <a:r>
              <a:rPr lang="en-US" dirty="0"/>
              <a:t>, </a:t>
            </a:r>
            <a:r>
              <a:rPr lang="en-US" dirty="0" err="1"/>
              <a:t>informações</a:t>
            </a:r>
            <a:r>
              <a:rPr lang="en-US" dirty="0"/>
              <a:t> de </a:t>
            </a:r>
            <a:r>
              <a:rPr lang="en-US" dirty="0" err="1"/>
              <a:t>contato</a:t>
            </a:r>
            <a:r>
              <a:rPr lang="en-US" dirty="0"/>
              <a:t> e um breve </a:t>
            </a:r>
            <a:r>
              <a:rPr lang="en-US" dirty="0" err="1"/>
              <a:t>resumo</a:t>
            </a:r>
            <a:r>
              <a:rPr lang="en-US" dirty="0"/>
              <a:t> de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habilidades</a:t>
            </a:r>
            <a:r>
              <a:rPr lang="en-US" dirty="0"/>
              <a:t> e </a:t>
            </a:r>
            <a:r>
              <a:rPr lang="en-US" dirty="0" err="1"/>
              <a:t>experiências</a:t>
            </a:r>
            <a:r>
              <a:rPr lang="en-US" dirty="0"/>
              <a:t> </a:t>
            </a:r>
            <a:r>
              <a:rPr lang="en-US" dirty="0" err="1"/>
              <a:t>relevantes</a:t>
            </a:r>
            <a:r>
              <a:rPr lang="en-US" dirty="0"/>
              <a:t>. O </a:t>
            </a:r>
            <a:r>
              <a:rPr lang="en-US" dirty="0" err="1"/>
              <a:t>empregador</a:t>
            </a:r>
            <a:r>
              <a:rPr lang="en-US" dirty="0"/>
              <a:t> </a:t>
            </a:r>
            <a:r>
              <a:rPr lang="en-US" dirty="0" err="1"/>
              <a:t>frequentemente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ler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de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currículo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</a:t>
            </a:r>
            <a:r>
              <a:rPr lang="en-US" dirty="0" err="1"/>
              <a:t>três</a:t>
            </a:r>
            <a:r>
              <a:rPr lang="en-US" dirty="0"/>
              <a:t> a </a:t>
            </a:r>
            <a:r>
              <a:rPr lang="en-US" dirty="0" err="1"/>
              <a:t>cinco</a:t>
            </a:r>
            <a:r>
              <a:rPr lang="en-US" dirty="0"/>
              <a:t> </a:t>
            </a:r>
            <a:r>
              <a:rPr lang="en-US" dirty="0" err="1"/>
              <a:t>segundos</a:t>
            </a:r>
            <a:r>
              <a:rPr lang="en-US" dirty="0"/>
              <a:t> e </a:t>
            </a:r>
            <a:r>
              <a:rPr lang="en-US" dirty="0" err="1"/>
              <a:t>decidir</a:t>
            </a:r>
            <a:r>
              <a:rPr lang="en-US" dirty="0"/>
              <a:t> se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continuar</a:t>
            </a:r>
            <a:r>
              <a:rPr lang="en-US" dirty="0"/>
              <a:t> </a:t>
            </a:r>
            <a:r>
              <a:rPr lang="en-US" dirty="0" err="1"/>
              <a:t>lendo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excluí</a:t>
            </a:r>
            <a:r>
              <a:rPr lang="en-US" dirty="0"/>
              <a:t>- lo do </a:t>
            </a: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dirty="0" err="1"/>
              <a:t>seleção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– </a:t>
            </a:r>
            <a:r>
              <a:rPr lang="en-US" dirty="0" err="1"/>
              <a:t>Pág</a:t>
            </a:r>
            <a:r>
              <a:rPr lang="en-US" dirty="0"/>
              <a:t> 79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/>
              <a:t>As </a:t>
            </a:r>
            <a:r>
              <a:rPr lang="en-US" dirty="0" err="1"/>
              <a:t>informações</a:t>
            </a:r>
            <a:r>
              <a:rPr lang="en-US" dirty="0"/>
              <a:t> de </a:t>
            </a:r>
            <a:r>
              <a:rPr lang="en-US" dirty="0" err="1"/>
              <a:t>experiência</a:t>
            </a:r>
            <a:r>
              <a:rPr lang="en-US" dirty="0"/>
              <a:t> </a:t>
            </a:r>
            <a:r>
              <a:rPr lang="en-US" dirty="0" err="1"/>
              <a:t>incluem</a:t>
            </a:r>
            <a:r>
              <a:rPr lang="en-US" dirty="0"/>
              <a:t> </a:t>
            </a:r>
            <a:r>
              <a:rPr lang="en-US" dirty="0" err="1"/>
              <a:t>coisas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histórico</a:t>
            </a:r>
            <a:r>
              <a:rPr lang="en-US" dirty="0"/>
              <a:t> de </a:t>
            </a:r>
            <a:r>
              <a:rPr lang="en-US" dirty="0" err="1"/>
              <a:t>trabalho</a:t>
            </a:r>
            <a:r>
              <a:rPr lang="en-US" dirty="0"/>
              <a:t> e </a:t>
            </a: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incluir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realizações</a:t>
            </a:r>
            <a:r>
              <a:rPr lang="en-US" dirty="0"/>
              <a:t> que se </a:t>
            </a:r>
            <a:r>
              <a:rPr lang="en-US" dirty="0" err="1"/>
              <a:t>relacionam</a:t>
            </a:r>
            <a:r>
              <a:rPr lang="en-US" dirty="0"/>
              <a:t> com as </a:t>
            </a:r>
            <a:r>
              <a:rPr lang="en-US" dirty="0" err="1"/>
              <a:t>necessidades</a:t>
            </a:r>
            <a:r>
              <a:rPr lang="en-US" dirty="0"/>
              <a:t> do </a:t>
            </a:r>
            <a:r>
              <a:rPr lang="en-US" dirty="0" err="1"/>
              <a:t>empregador</a:t>
            </a:r>
            <a:r>
              <a:rPr lang="en-US" dirty="0"/>
              <a:t>. As </a:t>
            </a:r>
            <a:r>
              <a:rPr lang="en-US" dirty="0" err="1"/>
              <a:t>realizações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semelhantes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declarações</a:t>
            </a:r>
            <a:r>
              <a:rPr lang="en-US" dirty="0"/>
              <a:t> de </a:t>
            </a:r>
            <a:r>
              <a:rPr lang="en-US" dirty="0" err="1"/>
              <a:t>poder</a:t>
            </a:r>
            <a:r>
              <a:rPr lang="en-US" dirty="0"/>
              <a:t>, mas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currículo</a:t>
            </a:r>
            <a:r>
              <a:rPr lang="en-US" dirty="0"/>
              <a:t> </a:t>
            </a:r>
            <a:r>
              <a:rPr lang="en-US" dirty="0" err="1"/>
              <a:t>você</a:t>
            </a:r>
            <a:r>
              <a:rPr lang="en-US" dirty="0"/>
              <a:t> move o </a:t>
            </a:r>
            <a:r>
              <a:rPr lang="en-US" dirty="0" err="1"/>
              <a:t>resultado</a:t>
            </a:r>
            <a:r>
              <a:rPr lang="en-US" dirty="0"/>
              <a:t> para o </a:t>
            </a:r>
            <a:r>
              <a:rPr lang="en-US" dirty="0" err="1"/>
              <a:t>início</a:t>
            </a:r>
            <a:r>
              <a:rPr lang="en-US" dirty="0"/>
              <a:t> da </a:t>
            </a:r>
            <a:r>
              <a:rPr lang="en-US" dirty="0" err="1"/>
              <a:t>declaração</a:t>
            </a:r>
            <a:r>
              <a:rPr lang="en-US" dirty="0"/>
              <a:t> para se </a:t>
            </a:r>
            <a:r>
              <a:rPr lang="en-US" dirty="0" err="1"/>
              <a:t>destacar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 err="1"/>
              <a:t>Incluir</a:t>
            </a:r>
            <a:r>
              <a:rPr lang="en-US" dirty="0"/>
              <a:t> um </a:t>
            </a:r>
            <a:r>
              <a:rPr lang="en-US" dirty="0" err="1"/>
              <a:t>objetivo</a:t>
            </a:r>
            <a:r>
              <a:rPr lang="en-US" dirty="0"/>
              <a:t> de cargo para qual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aplicando</a:t>
            </a:r>
            <a:r>
              <a:rPr lang="en-US" dirty="0"/>
              <a:t> o CV</a:t>
            </a:r>
            <a:endParaRPr lang="en-US" dirty="0">
              <a:cs typeface="Calibri"/>
            </a:endParaRPr>
          </a:p>
          <a:p>
            <a:r>
              <a:rPr lang="en-US" dirty="0"/>
              <a:t> Manual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– </a:t>
            </a:r>
            <a:r>
              <a:rPr lang="en-US" dirty="0" err="1"/>
              <a:t>pág</a:t>
            </a:r>
            <a:r>
              <a:rPr lang="en-US" dirty="0"/>
              <a:t> 84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As </a:t>
            </a:r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formação</a:t>
            </a:r>
            <a:r>
              <a:rPr lang="en-US" dirty="0"/>
              <a:t> </a:t>
            </a:r>
            <a:r>
              <a:rPr lang="en-US" dirty="0" err="1"/>
              <a:t>educacional</a:t>
            </a:r>
            <a:r>
              <a:rPr lang="en-US" dirty="0"/>
              <a:t> e </a:t>
            </a:r>
            <a:r>
              <a:rPr lang="en-US" dirty="0" err="1"/>
              <a:t>profissionalizante</a:t>
            </a:r>
            <a:r>
              <a:rPr lang="en-US" dirty="0"/>
              <a:t> </a:t>
            </a:r>
            <a:r>
              <a:rPr lang="en-US" dirty="0" err="1"/>
              <a:t>ajudam</a:t>
            </a:r>
            <a:r>
              <a:rPr lang="en-US" dirty="0"/>
              <a:t> o </a:t>
            </a:r>
            <a:r>
              <a:rPr lang="en-US" dirty="0" err="1"/>
              <a:t>empregador</a:t>
            </a:r>
            <a:r>
              <a:rPr lang="en-US" dirty="0"/>
              <a:t> a </a:t>
            </a:r>
            <a:r>
              <a:rPr lang="en-US" dirty="0" err="1"/>
              <a:t>entender</a:t>
            </a:r>
            <a:r>
              <a:rPr lang="en-US" dirty="0"/>
              <a:t>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qualificações</a:t>
            </a:r>
            <a:r>
              <a:rPr lang="en-US" dirty="0"/>
              <a:t>. Elas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incluir</a:t>
            </a:r>
            <a:r>
              <a:rPr lang="en-US" dirty="0"/>
              <a:t> diplomas, </a:t>
            </a:r>
            <a:r>
              <a:rPr lang="en-US" dirty="0" err="1"/>
              <a:t>certificações</a:t>
            </a:r>
            <a:r>
              <a:rPr lang="en-US" dirty="0"/>
              <a:t>, </a:t>
            </a:r>
            <a:r>
              <a:rPr lang="en-US" dirty="0" err="1"/>
              <a:t>cursos</a:t>
            </a:r>
            <a:r>
              <a:rPr lang="en-US" dirty="0"/>
              <a:t> </a:t>
            </a:r>
            <a:r>
              <a:rPr lang="en-US" dirty="0" err="1"/>
              <a:t>específicos</a:t>
            </a:r>
            <a:r>
              <a:rPr lang="en-US" dirty="0"/>
              <a:t> e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. </a:t>
            </a:r>
            <a:r>
              <a:rPr lang="en-US" dirty="0" err="1"/>
              <a:t>Certifique</a:t>
            </a:r>
            <a:r>
              <a:rPr lang="en-US" dirty="0"/>
              <a:t>-se de que o que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incluir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 </a:t>
            </a:r>
            <a:r>
              <a:rPr lang="en-US" dirty="0" err="1"/>
              <a:t>relevante</a:t>
            </a:r>
            <a:r>
              <a:rPr lang="en-US" dirty="0"/>
              <a:t>, </a:t>
            </a:r>
            <a:r>
              <a:rPr lang="en-US" dirty="0" err="1"/>
              <a:t>começando</a:t>
            </a:r>
            <a:r>
              <a:rPr lang="en-US" dirty="0"/>
              <a:t> com as </a:t>
            </a:r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expressivas</a:t>
            </a:r>
            <a:r>
              <a:rPr lang="en-US" dirty="0"/>
              <a:t>.</a:t>
            </a:r>
          </a:p>
          <a:p>
            <a:r>
              <a:rPr lang="en-US" dirty="0"/>
              <a:t> Manual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– </a:t>
            </a:r>
            <a:r>
              <a:rPr lang="en-US" dirty="0" err="1"/>
              <a:t>pág</a:t>
            </a:r>
            <a:r>
              <a:rPr lang="en-US" dirty="0"/>
              <a:t> 85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514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Enfatize</a:t>
            </a:r>
            <a:r>
              <a:rPr lang="en-US" dirty="0"/>
              <a:t> que </a:t>
            </a:r>
            <a:r>
              <a:rPr lang="en-US" dirty="0" err="1"/>
              <a:t>há</a:t>
            </a:r>
            <a:r>
              <a:rPr lang="en-US" dirty="0"/>
              <a:t> </a:t>
            </a:r>
            <a:r>
              <a:rPr lang="en-US" dirty="0" err="1"/>
              <a:t>versões</a:t>
            </a:r>
            <a:r>
              <a:rPr lang="en-US" dirty="0"/>
              <a:t> </a:t>
            </a:r>
            <a:r>
              <a:rPr lang="en-US" dirty="0" err="1"/>
              <a:t>pagas</a:t>
            </a:r>
            <a:r>
              <a:rPr lang="en-US" dirty="0"/>
              <a:t> e </a:t>
            </a:r>
            <a:r>
              <a:rPr lang="en-US" dirty="0" err="1"/>
              <a:t>gratuitas</a:t>
            </a:r>
            <a:r>
              <a:rPr lang="en-US" dirty="0"/>
              <a:t> de </a:t>
            </a:r>
            <a:r>
              <a:rPr lang="en-US" dirty="0" err="1"/>
              <a:t>aplicativos</a:t>
            </a:r>
            <a:r>
              <a:rPr lang="en-US" dirty="0"/>
              <a:t>. O ideal é </a:t>
            </a:r>
            <a:r>
              <a:rPr lang="en-US" dirty="0" err="1"/>
              <a:t>escrever</a:t>
            </a:r>
            <a:r>
              <a:rPr lang="en-US" dirty="0"/>
              <a:t> o </a:t>
            </a:r>
            <a:r>
              <a:rPr lang="en-US" dirty="0" err="1"/>
              <a:t>currículo</a:t>
            </a:r>
            <a:r>
              <a:rPr lang="en-US" dirty="0"/>
              <a:t> com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aplicativos</a:t>
            </a:r>
            <a:r>
              <a:rPr lang="en-US" dirty="0"/>
              <a:t>, </a:t>
            </a:r>
            <a:r>
              <a:rPr lang="en-US" dirty="0" err="1"/>
              <a:t>revisar</a:t>
            </a:r>
            <a:r>
              <a:rPr lang="en-US" dirty="0"/>
              <a:t> e </a:t>
            </a:r>
            <a:r>
              <a:rPr lang="en-US" dirty="0" err="1"/>
              <a:t>compartilhar</a:t>
            </a:r>
            <a:r>
              <a:rPr lang="en-US" dirty="0"/>
              <a:t> o </a:t>
            </a:r>
            <a:r>
              <a:rPr lang="en-US" dirty="0" err="1"/>
              <a:t>curríuclo</a:t>
            </a:r>
            <a:r>
              <a:rPr lang="en-US" dirty="0"/>
              <a:t> </a:t>
            </a:r>
            <a:r>
              <a:rPr lang="en-US" dirty="0" err="1"/>
              <a:t>após</a:t>
            </a:r>
            <a:r>
              <a:rPr lang="en-US" dirty="0"/>
              <a:t> </a:t>
            </a:r>
            <a:r>
              <a:rPr lang="en-US" dirty="0" err="1"/>
              <a:t>revisado</a:t>
            </a:r>
            <a:r>
              <a:rPr lang="en-US" dirty="0"/>
              <a:t>. 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https://play.google.com/store/apps/details?id=br.com.msapp.curriculum.vitae.free&amp;hl=pt_BR&amp;gl=US</a:t>
            </a:r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https://play.google.com/store/apps/details?id=icv.resume.curriculumvitae&amp;hl=pt_BR&amp;gl=US</a:t>
            </a:r>
            <a:r>
              <a:rPr lang="en-US" dirty="0"/>
              <a:t>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806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Dê</a:t>
            </a:r>
            <a:r>
              <a:rPr lang="en-US" dirty="0"/>
              <a:t> as boas-</a:t>
            </a:r>
            <a:r>
              <a:rPr lang="en-US" dirty="0" err="1"/>
              <a:t>vindas</a:t>
            </a:r>
            <a:r>
              <a:rPr lang="en-US" dirty="0"/>
              <a:t> </a:t>
            </a:r>
            <a:r>
              <a:rPr lang="en-US" dirty="0" err="1"/>
              <a:t>ao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e </a:t>
            </a:r>
            <a:r>
              <a:rPr lang="en-US" dirty="0" err="1"/>
              <a:t>agradeça</a:t>
            </a:r>
            <a:r>
              <a:rPr lang="en-US" dirty="0"/>
              <a:t> a </a:t>
            </a:r>
            <a:r>
              <a:rPr lang="en-US" dirty="0" err="1"/>
              <a:t>presença</a:t>
            </a:r>
            <a:r>
              <a:rPr lang="en-US" dirty="0"/>
              <a:t> de </a:t>
            </a:r>
            <a:r>
              <a:rPr lang="en-US" dirty="0" err="1"/>
              <a:t>todos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 err="1"/>
              <a:t>Encontros</a:t>
            </a:r>
            <a:r>
              <a:rPr lang="en-US" dirty="0"/>
              <a:t> de 60 </a:t>
            </a:r>
            <a:r>
              <a:rPr lang="en-US" dirty="0" err="1"/>
              <a:t>minutos</a:t>
            </a:r>
            <a:r>
              <a:rPr lang="en-US" dirty="0"/>
              <a:t> para  </a:t>
            </a:r>
            <a:r>
              <a:rPr lang="en-US" dirty="0" err="1"/>
              <a:t>relatar</a:t>
            </a:r>
            <a:r>
              <a:rPr lang="en-US" dirty="0"/>
              <a:t>, </a:t>
            </a:r>
            <a:r>
              <a:rPr lang="en-US" dirty="0" err="1"/>
              <a:t>ensinar</a:t>
            </a:r>
            <a:r>
              <a:rPr lang="en-US" dirty="0"/>
              <a:t> e </a:t>
            </a:r>
            <a:r>
              <a:rPr lang="en-US" dirty="0" err="1"/>
              <a:t>praticar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 base de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deste</a:t>
            </a:r>
            <a:r>
              <a:rPr lang="en-US" dirty="0"/>
              <a:t> </a:t>
            </a:r>
            <a:r>
              <a:rPr lang="en-US" dirty="0" err="1"/>
              <a:t>curso</a:t>
            </a:r>
            <a:r>
              <a:rPr lang="en-US" dirty="0"/>
              <a:t> é o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https://www.churchofjesuschrist.org/bc/content/ldsorg/topics/self-reliance/my-job-search-por.pdf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Oração</a:t>
            </a:r>
          </a:p>
          <a:p>
            <a:r>
              <a:rPr lang="en-US" dirty="0" err="1"/>
              <a:t>Parte</a:t>
            </a:r>
            <a:r>
              <a:rPr lang="en-US" dirty="0"/>
              <a:t> 1 – </a:t>
            </a:r>
            <a:r>
              <a:rPr lang="en-US" dirty="0" err="1"/>
              <a:t>Relato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2 – </a:t>
            </a:r>
            <a:r>
              <a:rPr lang="en-US" dirty="0" err="1"/>
              <a:t>Força</a:t>
            </a:r>
            <a:r>
              <a:rPr lang="en-US" dirty="0"/>
              <a:t> Espiritual</a:t>
            </a:r>
          </a:p>
          <a:p>
            <a:r>
              <a:rPr lang="en-US" dirty="0" err="1"/>
              <a:t>Parte</a:t>
            </a:r>
            <a:r>
              <a:rPr lang="en-US" dirty="0"/>
              <a:t> 3 – Ensino de Técnica para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</a:p>
          <a:p>
            <a:r>
              <a:rPr lang="en-US" dirty="0" err="1"/>
              <a:t>Parte</a:t>
            </a:r>
            <a:r>
              <a:rPr lang="en-US" dirty="0"/>
              <a:t> 4 – </a:t>
            </a:r>
            <a:r>
              <a:rPr lang="en-US" dirty="0" err="1"/>
              <a:t>Prática</a:t>
            </a:r>
            <a:r>
              <a:rPr lang="en-US" dirty="0"/>
              <a:t> (</a:t>
            </a:r>
            <a:r>
              <a:rPr lang="en-US" dirty="0" err="1"/>
              <a:t>deve</a:t>
            </a:r>
            <a:r>
              <a:rPr lang="en-US" dirty="0"/>
              <a:t> ser </a:t>
            </a:r>
            <a:r>
              <a:rPr lang="en-US" dirty="0" err="1"/>
              <a:t>dedicado</a:t>
            </a:r>
            <a:r>
              <a:rPr lang="en-US" dirty="0"/>
              <a:t> </a:t>
            </a:r>
            <a:r>
              <a:rPr lang="en-US" dirty="0" err="1"/>
              <a:t>bastante</a:t>
            </a:r>
            <a:r>
              <a:rPr lang="en-US" dirty="0"/>
              <a:t> tempo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prática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5 – </a:t>
            </a:r>
            <a:r>
              <a:rPr lang="en-US" dirty="0" err="1"/>
              <a:t>Compromisso</a:t>
            </a:r>
            <a:r>
              <a:rPr lang="en-US" dirty="0"/>
              <a:t> da Semana</a:t>
            </a:r>
          </a:p>
          <a:p>
            <a:r>
              <a:rPr lang="en-US" dirty="0" err="1"/>
              <a:t>Parte</a:t>
            </a:r>
            <a:r>
              <a:rPr lang="en-US" dirty="0"/>
              <a:t> 6 – </a:t>
            </a:r>
            <a:r>
              <a:rPr lang="en-US" dirty="0" err="1"/>
              <a:t>Compartilhando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oportunidades</a:t>
            </a:r>
            <a:r>
              <a:rPr lang="en-US" dirty="0"/>
              <a:t>/</a:t>
            </a:r>
            <a:r>
              <a:rPr lang="en-US" dirty="0" err="1"/>
              <a:t>indicação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7 – </a:t>
            </a:r>
            <a:r>
              <a:rPr lang="en-US" dirty="0" err="1"/>
              <a:t>Criar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no WhatsApp para </a:t>
            </a:r>
            <a:r>
              <a:rPr lang="en-US" dirty="0" err="1"/>
              <a:t>divulgar</a:t>
            </a:r>
            <a:r>
              <a:rPr lang="en-US" dirty="0"/>
              <a:t> </a:t>
            </a:r>
            <a:r>
              <a:rPr lang="en-US" dirty="0" err="1"/>
              <a:t>vagas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Novos </a:t>
            </a:r>
            <a:r>
              <a:rPr lang="en-US" dirty="0" err="1"/>
              <a:t>participantes</a:t>
            </a:r>
            <a:r>
              <a:rPr lang="en-US" dirty="0"/>
              <a:t> que </a:t>
            </a:r>
            <a:r>
              <a:rPr lang="en-US" dirty="0" err="1"/>
              <a:t>entrarem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lições</a:t>
            </a:r>
            <a:r>
              <a:rPr lang="en-US" dirty="0"/>
              <a:t> </a:t>
            </a:r>
            <a:r>
              <a:rPr lang="en-US" dirty="0" err="1"/>
              <a:t>posteriores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orientados</a:t>
            </a:r>
            <a:r>
              <a:rPr lang="en-US" dirty="0"/>
              <a:t> a </a:t>
            </a:r>
            <a:r>
              <a:rPr lang="en-US" dirty="0" err="1"/>
              <a:t>buscar</a:t>
            </a:r>
            <a:r>
              <a:rPr lang="en-US" dirty="0"/>
              <a:t> as </a:t>
            </a:r>
            <a:r>
              <a:rPr lang="en-US" dirty="0" err="1"/>
              <a:t>práticas</a:t>
            </a:r>
            <a:r>
              <a:rPr lang="en-US" dirty="0"/>
              <a:t> </a:t>
            </a:r>
            <a:r>
              <a:rPr lang="en-US" dirty="0" err="1"/>
              <a:t>anteriores</a:t>
            </a:r>
            <a:r>
              <a:rPr lang="en-US" dirty="0"/>
              <a:t> no manual, mas </a:t>
            </a:r>
            <a:r>
              <a:rPr lang="en-US" dirty="0" err="1"/>
              <a:t>não</a:t>
            </a:r>
            <a:r>
              <a:rPr lang="en-US" dirty="0"/>
              <a:t> </a:t>
            </a:r>
            <a:r>
              <a:rPr lang="en-US" dirty="0" err="1"/>
              <a:t>há</a:t>
            </a:r>
            <a:r>
              <a:rPr lang="en-US" dirty="0"/>
              <a:t> </a:t>
            </a:r>
            <a:r>
              <a:rPr lang="en-US" dirty="0" err="1"/>
              <a:t>espaço</a:t>
            </a:r>
            <a:r>
              <a:rPr lang="en-US" dirty="0"/>
              <a:t> para </a:t>
            </a:r>
            <a:r>
              <a:rPr lang="en-US" dirty="0" err="1"/>
              <a:t>revisão</a:t>
            </a:r>
            <a:r>
              <a:rPr lang="en-US" dirty="0"/>
              <a:t> de </a:t>
            </a:r>
            <a:r>
              <a:rPr lang="en-US" dirty="0" err="1"/>
              <a:t>conteúdos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prática</a:t>
            </a:r>
            <a:r>
              <a:rPr lang="en-US" dirty="0"/>
              <a:t> do dia.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Pode ser </a:t>
            </a:r>
            <a:r>
              <a:rPr lang="en-US" dirty="0" err="1"/>
              <a:t>agendada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revisão</a:t>
            </a:r>
            <a:r>
              <a:rPr lang="en-US" dirty="0"/>
              <a:t> </a:t>
            </a:r>
            <a:r>
              <a:rPr lang="en-US" dirty="0" err="1"/>
              <a:t>mediante</a:t>
            </a:r>
            <a:r>
              <a:rPr lang="en-US" dirty="0"/>
              <a:t> </a:t>
            </a:r>
            <a:r>
              <a:rPr lang="en-US" dirty="0" err="1"/>
              <a:t>disponibilidade</a:t>
            </a:r>
            <a:r>
              <a:rPr lang="en-US" dirty="0"/>
              <a:t> do </a:t>
            </a:r>
            <a:r>
              <a:rPr lang="en-US" dirty="0" err="1"/>
              <a:t>facilitador</a:t>
            </a:r>
            <a:r>
              <a:rPr lang="en-US" dirty="0"/>
              <a:t>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Ao </a:t>
            </a:r>
            <a:r>
              <a:rPr lang="en-US" dirty="0" err="1"/>
              <a:t>término</a:t>
            </a:r>
            <a:r>
              <a:rPr lang="en-US" dirty="0"/>
              <a:t> dos 8 </a:t>
            </a:r>
            <a:r>
              <a:rPr lang="en-US" dirty="0" err="1"/>
              <a:t>módulos</a:t>
            </a:r>
            <a:r>
              <a:rPr lang="en-US" dirty="0"/>
              <a:t> a </a:t>
            </a:r>
            <a:r>
              <a:rPr lang="en-US" dirty="0" err="1"/>
              <a:t>Estaca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decidir</a:t>
            </a:r>
            <a:r>
              <a:rPr lang="en-US" dirty="0"/>
              <a:t> </a:t>
            </a:r>
            <a:r>
              <a:rPr lang="en-US" dirty="0" err="1"/>
              <a:t>i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716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Pratique e </a:t>
            </a:r>
            <a:r>
              <a:rPr lang="en-US" dirty="0" err="1"/>
              <a:t>estimule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com </a:t>
            </a:r>
            <a:r>
              <a:rPr lang="en-US" dirty="0" err="1"/>
              <a:t>idéias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até</a:t>
            </a:r>
            <a:r>
              <a:rPr lang="en-US" dirty="0"/>
              <a:t> </a:t>
            </a:r>
            <a:r>
              <a:rPr lang="en-US" dirty="0" err="1"/>
              <a:t>compartilhe</a:t>
            </a:r>
            <a:r>
              <a:rPr lang="en-US" dirty="0"/>
              <a:t> </a:t>
            </a:r>
            <a:r>
              <a:rPr lang="en-US" dirty="0" err="1"/>
              <a:t>alguns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com a </a:t>
            </a:r>
            <a:r>
              <a:rPr lang="en-US" dirty="0" err="1"/>
              <a:t>classe</a:t>
            </a:r>
            <a:r>
              <a:rPr lang="en-US" dirty="0"/>
              <a:t> se </a:t>
            </a:r>
            <a:r>
              <a:rPr lang="en-US" dirty="0" err="1"/>
              <a:t>estiverem</a:t>
            </a:r>
            <a:r>
              <a:rPr lang="en-US" dirty="0"/>
              <a:t> com </a:t>
            </a:r>
            <a:r>
              <a:rPr lang="en-US" dirty="0" err="1"/>
              <a:t>muita</a:t>
            </a:r>
            <a:r>
              <a:rPr lang="en-US" dirty="0"/>
              <a:t> </a:t>
            </a:r>
            <a:r>
              <a:rPr lang="en-US" dirty="0" err="1"/>
              <a:t>dificuldade</a:t>
            </a:r>
            <a:r>
              <a:rPr lang="en-US" dirty="0"/>
              <a:t>. </a:t>
            </a:r>
            <a:r>
              <a:rPr lang="en-US" dirty="0" err="1"/>
              <a:t>Compartilhe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. </a:t>
            </a:r>
            <a:r>
              <a:rPr lang="en-US" dirty="0" err="1"/>
              <a:t>Permitam</a:t>
            </a:r>
            <a:r>
              <a:rPr lang="en-US" dirty="0"/>
              <a:t> que </a:t>
            </a:r>
            <a:r>
              <a:rPr lang="en-US" dirty="0" err="1"/>
              <a:t>rascunhem</a:t>
            </a:r>
            <a:r>
              <a:rPr lang="en-US" dirty="0"/>
              <a:t> um CV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faça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rodada</a:t>
            </a:r>
            <a:r>
              <a:rPr lang="en-US" dirty="0"/>
              <a:t> de </a:t>
            </a:r>
            <a:r>
              <a:rPr lang="en-US" dirty="0" err="1"/>
              <a:t>avaliação</a:t>
            </a:r>
            <a:r>
              <a:rPr lang="en-US" dirty="0"/>
              <a:t> de CV´s da </a:t>
            </a:r>
            <a:r>
              <a:rPr lang="en-US" dirty="0" err="1"/>
              <a:t>turma</a:t>
            </a:r>
            <a:r>
              <a:rPr lang="en-US" dirty="0"/>
              <a:t>. Onde </a:t>
            </a:r>
            <a:r>
              <a:rPr lang="en-US" dirty="0" err="1"/>
              <a:t>os</a:t>
            </a:r>
            <a:r>
              <a:rPr lang="en-US" dirty="0"/>
              <a:t> outros </a:t>
            </a:r>
            <a:r>
              <a:rPr lang="en-US" dirty="0" err="1"/>
              <a:t>participantes</a:t>
            </a:r>
            <a:r>
              <a:rPr lang="en-US" dirty="0"/>
              <a:t> </a:t>
            </a:r>
            <a:r>
              <a:rPr lang="en-US" dirty="0" err="1"/>
              <a:t>poderão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dicas</a:t>
            </a:r>
            <a:r>
              <a:rPr lang="en-US" dirty="0"/>
              <a:t> de </a:t>
            </a:r>
            <a:r>
              <a:rPr lang="en-US" dirty="0" err="1"/>
              <a:t>melhoria</a:t>
            </a:r>
            <a:r>
              <a:rPr lang="en-US" dirty="0"/>
              <a:t>. </a:t>
            </a:r>
            <a:r>
              <a:rPr lang="en-US" dirty="0" err="1"/>
              <a:t>Mantenha</a:t>
            </a:r>
            <a:r>
              <a:rPr lang="en-US" dirty="0"/>
              <a:t> um </a:t>
            </a:r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harmonioso</a:t>
            </a:r>
            <a:r>
              <a:rPr lang="en-US" dirty="0"/>
              <a:t> e </a:t>
            </a:r>
            <a:r>
              <a:rPr lang="en-US" dirty="0" err="1"/>
              <a:t>motivador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1471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Traga</a:t>
            </a:r>
            <a:r>
              <a:rPr lang="en-US" dirty="0"/>
              <a:t> para 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região</a:t>
            </a:r>
            <a:r>
              <a:rPr lang="en-US" dirty="0"/>
              <a:t>. O ideal é </a:t>
            </a:r>
            <a:r>
              <a:rPr lang="en-US" dirty="0" err="1"/>
              <a:t>trazer</a:t>
            </a:r>
            <a:r>
              <a:rPr lang="en-US" dirty="0"/>
              <a:t> </a:t>
            </a:r>
            <a:r>
              <a:rPr lang="en-US" dirty="0" err="1"/>
              <a:t>vagas</a:t>
            </a:r>
            <a:r>
              <a:rPr lang="en-US" dirty="0"/>
              <a:t> que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atender</a:t>
            </a:r>
            <a:r>
              <a:rPr lang="en-US" dirty="0"/>
              <a:t> </a:t>
            </a:r>
            <a:r>
              <a:rPr lang="en-US" dirty="0" err="1"/>
              <a:t>às</a:t>
            </a:r>
            <a:r>
              <a:rPr lang="en-US" dirty="0"/>
              <a:t> </a:t>
            </a:r>
            <a:r>
              <a:rPr lang="en-US" dirty="0" err="1"/>
              <a:t>demandas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 </a:t>
            </a:r>
            <a:r>
              <a:rPr lang="en-US" dirty="0" err="1"/>
              <a:t>Crie</a:t>
            </a:r>
            <a:r>
              <a:rPr lang="en-US" dirty="0"/>
              <a:t> um </a:t>
            </a:r>
            <a:r>
              <a:rPr lang="en-US" dirty="0" err="1"/>
              <a:t>grupo</a:t>
            </a:r>
            <a:r>
              <a:rPr lang="en-US" dirty="0"/>
              <a:t> de </a:t>
            </a:r>
            <a:r>
              <a:rPr lang="en-US" dirty="0" err="1"/>
              <a:t>vagas</a:t>
            </a:r>
            <a:r>
              <a:rPr lang="en-US" dirty="0"/>
              <a:t> </a:t>
            </a:r>
            <a:r>
              <a:rPr lang="en-US" dirty="0" err="1"/>
              <a:t>onde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compartilhar</a:t>
            </a:r>
            <a:r>
              <a:rPr lang="en-US" dirty="0"/>
              <a:t>. </a:t>
            </a:r>
            <a:r>
              <a:rPr lang="en-US" dirty="0" err="1"/>
              <a:t>Deixe</a:t>
            </a:r>
            <a:r>
              <a:rPr lang="en-US" dirty="0"/>
              <a:t> que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sugiram</a:t>
            </a:r>
            <a:r>
              <a:rPr lang="en-US" dirty="0"/>
              <a:t> </a:t>
            </a:r>
            <a:r>
              <a:rPr lang="en-US" dirty="0" err="1"/>
              <a:t>oportunidades</a:t>
            </a:r>
            <a:r>
              <a:rPr lang="en-US" dirty="0"/>
              <a:t> para </a:t>
            </a:r>
            <a:r>
              <a:rPr lang="en-US" dirty="0" err="1"/>
              <a:t>os</a:t>
            </a:r>
            <a:r>
              <a:rPr lang="en-US" dirty="0"/>
              <a:t> outros </a:t>
            </a:r>
            <a:r>
              <a:rPr lang="en-US" dirty="0" err="1"/>
              <a:t>participantes</a:t>
            </a:r>
            <a:r>
              <a:rPr lang="en-US" dirty="0"/>
              <a:t>. Aqui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</a:t>
            </a:r>
            <a:r>
              <a:rPr lang="en-US" dirty="0" err="1"/>
              <a:t>contribuir</a:t>
            </a:r>
            <a:r>
              <a:rPr lang="en-US" dirty="0"/>
              <a:t> para o </a:t>
            </a:r>
            <a:r>
              <a:rPr lang="en-US" dirty="0" err="1"/>
              <a:t>sucesso</a:t>
            </a:r>
            <a:r>
              <a:rPr lang="en-US" dirty="0"/>
              <a:t> dos </a:t>
            </a:r>
            <a:r>
              <a:rPr lang="en-US" dirty="0" err="1"/>
              <a:t>integrantes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2679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 </a:t>
            </a:r>
            <a:r>
              <a:rPr lang="en-US" dirty="0" err="1"/>
              <a:t>parte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importante</a:t>
            </a:r>
            <a:r>
              <a:rPr lang="en-US" dirty="0"/>
              <a:t> do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ocorrerá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semana</a:t>
            </a:r>
            <a:r>
              <a:rPr lang="en-US" dirty="0"/>
              <a:t> 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terão</a:t>
            </a:r>
            <a:r>
              <a:rPr lang="en-US" dirty="0"/>
              <a:t> </a:t>
            </a:r>
            <a:r>
              <a:rPr lang="en-US" dirty="0" err="1"/>
              <a:t>tarefas</a:t>
            </a:r>
            <a:r>
              <a:rPr lang="en-US" dirty="0"/>
              <a:t> e </a:t>
            </a:r>
            <a:r>
              <a:rPr lang="en-US" dirty="0" err="1"/>
              <a:t>metas</a:t>
            </a:r>
            <a:r>
              <a:rPr lang="en-US" dirty="0"/>
              <a:t> a </a:t>
            </a:r>
            <a:r>
              <a:rPr lang="en-US" dirty="0" err="1"/>
              <a:t>cumprirem</a:t>
            </a:r>
            <a:r>
              <a:rPr lang="en-US" dirty="0"/>
              <a:t>.</a:t>
            </a:r>
          </a:p>
          <a:p>
            <a:r>
              <a:rPr lang="en-US" dirty="0"/>
              <a:t>É </a:t>
            </a:r>
            <a:r>
              <a:rPr lang="en-US" dirty="0" err="1"/>
              <a:t>importante</a:t>
            </a:r>
            <a:r>
              <a:rPr lang="en-US" dirty="0"/>
              <a:t> </a:t>
            </a:r>
            <a:r>
              <a:rPr lang="en-US" dirty="0" err="1"/>
              <a:t>incentivá</a:t>
            </a:r>
            <a:r>
              <a:rPr lang="en-US" dirty="0"/>
              <a:t>-los para que </a:t>
            </a:r>
            <a:r>
              <a:rPr lang="en-US" dirty="0" err="1"/>
              <a:t>através</a:t>
            </a:r>
            <a:r>
              <a:rPr lang="en-US" dirty="0"/>
              <a:t> dos </a:t>
            </a:r>
            <a:r>
              <a:rPr lang="en-US" dirty="0" err="1"/>
              <a:t>compromissos</a:t>
            </a:r>
            <a:r>
              <a:rPr lang="en-US" dirty="0"/>
              <a:t> </a:t>
            </a:r>
            <a:r>
              <a:rPr lang="en-US" dirty="0" err="1"/>
              <a:t>obtenham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melhores</a:t>
            </a:r>
            <a:r>
              <a:rPr lang="en-US" dirty="0"/>
              <a:t> </a:t>
            </a:r>
            <a:r>
              <a:rPr lang="en-US" dirty="0" err="1"/>
              <a:t>resultados</a:t>
            </a:r>
            <a:r>
              <a:rPr lang="en-US" dirty="0"/>
              <a:t> do </a:t>
            </a:r>
            <a:r>
              <a:rPr lang="en-US" dirty="0" err="1"/>
              <a:t>programa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230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 a </a:t>
            </a:r>
            <a:r>
              <a:rPr lang="en-US" dirty="0" err="1"/>
              <a:t>citação</a:t>
            </a:r>
            <a:r>
              <a:rPr lang="en-US" dirty="0"/>
              <a:t>/</a:t>
            </a:r>
            <a:r>
              <a:rPr lang="en-US" dirty="0" err="1"/>
              <a:t>escritura</a:t>
            </a:r>
            <a:r>
              <a:rPr lang="en-US" dirty="0"/>
              <a:t> e </a:t>
            </a:r>
            <a:r>
              <a:rPr lang="en-US" dirty="0" err="1"/>
              <a:t>fortaleça</a:t>
            </a:r>
            <a:r>
              <a:rPr lang="en-US" dirty="0"/>
              <a:t> a </a:t>
            </a:r>
            <a:r>
              <a:rPr lang="en-US" dirty="0" err="1"/>
              <a:t>fé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735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 </a:t>
            </a:r>
            <a:r>
              <a:rPr lang="en-US" dirty="0" err="1"/>
              <a:t>facilitador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apresentar</a:t>
            </a:r>
            <a:r>
              <a:rPr lang="en-US" dirty="0"/>
              <a:t> o </a:t>
            </a:r>
            <a:r>
              <a:rPr lang="en-US" dirty="0" err="1"/>
              <a:t>pricipal</a:t>
            </a:r>
            <a:r>
              <a:rPr lang="en-US" dirty="0"/>
              <a:t> </a:t>
            </a:r>
            <a:r>
              <a:rPr lang="en-US" dirty="0" err="1"/>
              <a:t>objetivo</a:t>
            </a:r>
            <a:r>
              <a:rPr lang="en-US" dirty="0"/>
              <a:t> da BAE.</a:t>
            </a:r>
          </a:p>
          <a:p>
            <a:r>
              <a:rPr lang="en-US" dirty="0"/>
              <a:t>O </a:t>
            </a:r>
            <a:r>
              <a:rPr lang="en-US" dirty="0" err="1"/>
              <a:t>alicerce</a:t>
            </a:r>
            <a:r>
              <a:rPr lang="en-US" dirty="0"/>
              <a:t> para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bem-sucedida</a:t>
            </a:r>
            <a:r>
              <a:rPr lang="en-US" dirty="0"/>
              <a:t> é a </a:t>
            </a:r>
            <a:r>
              <a:rPr lang="en-US" dirty="0" err="1"/>
              <a:t>fé</a:t>
            </a:r>
            <a:r>
              <a:rPr lang="en-US" dirty="0"/>
              <a:t>. Para o Pai celestial,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, inclusive </a:t>
            </a:r>
            <a:r>
              <a:rPr lang="en-US" dirty="0" err="1"/>
              <a:t>buscar</a:t>
            </a:r>
            <a:r>
              <a:rPr lang="en-US" dirty="0"/>
              <a:t>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O Senhor </a:t>
            </a:r>
            <a:r>
              <a:rPr lang="en-US" dirty="0" err="1"/>
              <a:t>disse</a:t>
            </a:r>
            <a:r>
              <a:rPr lang="en-US" dirty="0"/>
              <a:t>: “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verdade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digo</a:t>
            </a:r>
            <a:r>
              <a:rPr lang="en-US" dirty="0"/>
              <a:t> que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 para </a:t>
            </a:r>
            <a:r>
              <a:rPr lang="en-US" dirty="0" err="1"/>
              <a:t>mim</a:t>
            </a:r>
            <a:r>
              <a:rPr lang="en-US" dirty="0"/>
              <a:t> e </a:t>
            </a:r>
            <a:r>
              <a:rPr lang="en-US" dirty="0" err="1"/>
              <a:t>em</a:t>
            </a:r>
            <a:r>
              <a:rPr lang="en-US" dirty="0"/>
              <a:t> tempo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dei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lei que fosse </a:t>
            </a:r>
            <a:r>
              <a:rPr lang="en-US" dirty="0" err="1"/>
              <a:t>terrena</a:t>
            </a:r>
            <a:r>
              <a:rPr lang="en-US" dirty="0"/>
              <a:t>” (D&amp;C 29:34).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Tudo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faz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ser um </a:t>
            </a:r>
            <a:r>
              <a:rPr lang="en-US" dirty="0" err="1"/>
              <a:t>ato</a:t>
            </a:r>
            <a:r>
              <a:rPr lang="en-US" dirty="0"/>
              <a:t> de </a:t>
            </a:r>
            <a:r>
              <a:rPr lang="en-US" dirty="0" err="1"/>
              <a:t>fé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tem</a:t>
            </a:r>
            <a:r>
              <a:rPr lang="en-US" dirty="0"/>
              <a:t> </a:t>
            </a:r>
            <a:r>
              <a:rPr lang="en-US" dirty="0" err="1"/>
              <a:t>esperança</a:t>
            </a:r>
            <a:r>
              <a:rPr lang="en-US" dirty="0"/>
              <a:t> e </a:t>
            </a:r>
            <a:r>
              <a:rPr lang="en-US" dirty="0" err="1"/>
              <a:t>ora</a:t>
            </a:r>
            <a:r>
              <a:rPr lang="en-US" dirty="0"/>
              <a:t> para que Deus o </a:t>
            </a:r>
            <a:r>
              <a:rPr lang="en-US" dirty="0" err="1"/>
              <a:t>abençoe</a:t>
            </a:r>
            <a:r>
              <a:rPr lang="en-US" dirty="0"/>
              <a:t> com um </a:t>
            </a:r>
            <a:r>
              <a:rPr lang="en-US" dirty="0" err="1"/>
              <a:t>emprego</a:t>
            </a:r>
            <a:r>
              <a:rPr lang="en-US" dirty="0"/>
              <a:t>, mas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agir</a:t>
            </a:r>
            <a:r>
              <a:rPr lang="en-US" dirty="0"/>
              <a:t> de modo a </a:t>
            </a:r>
            <a:r>
              <a:rPr lang="en-US" dirty="0" err="1"/>
              <a:t>demonstrar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fé</a:t>
            </a:r>
            <a:r>
              <a:rPr lang="en-US" dirty="0"/>
              <a:t>. (</a:t>
            </a:r>
            <a:r>
              <a:rPr lang="en-US" dirty="0" err="1"/>
              <a:t>Pág</a:t>
            </a:r>
            <a:r>
              <a:rPr lang="en-US" dirty="0"/>
              <a:t> 7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candidatos</a:t>
            </a:r>
            <a:r>
              <a:rPr lang="en-US" dirty="0"/>
              <a:t> a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</a:t>
            </a:r>
            <a:r>
              <a:rPr lang="en-US" dirty="0"/>
              <a:t>- </a:t>
            </a:r>
            <a:r>
              <a:rPr lang="en-US" dirty="0" err="1"/>
              <a:t>sucedidos</a:t>
            </a:r>
            <a:r>
              <a:rPr lang="en-US" dirty="0"/>
              <a:t> </a:t>
            </a:r>
            <a:r>
              <a:rPr lang="en-US" dirty="0" err="1"/>
              <a:t>trabalham</a:t>
            </a:r>
            <a:r>
              <a:rPr lang="en-US" dirty="0"/>
              <a:t> </a:t>
            </a:r>
            <a:r>
              <a:rPr lang="en-US" dirty="0" err="1"/>
              <a:t>arduamente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e </a:t>
            </a:r>
            <a:r>
              <a:rPr lang="en-US" dirty="0" err="1"/>
              <a:t>extrai</a:t>
            </a:r>
            <a:r>
              <a:rPr lang="en-US" dirty="0"/>
              <a:t> de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coloca</a:t>
            </a:r>
            <a:r>
              <a:rPr lang="en-US" dirty="0"/>
              <a:t> </a:t>
            </a:r>
            <a:r>
              <a:rPr lang="en-US" dirty="0" err="1"/>
              <a:t>nela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Quanto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árduo</a:t>
            </a:r>
            <a:r>
              <a:rPr lang="en-US" dirty="0"/>
              <a:t>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trabalha</a:t>
            </a:r>
            <a:r>
              <a:rPr lang="en-US" dirty="0"/>
              <a:t>,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rápido</a:t>
            </a:r>
            <a:r>
              <a:rPr lang="en-US" dirty="0"/>
              <a:t> </a:t>
            </a:r>
            <a:r>
              <a:rPr lang="en-US" dirty="0" err="1"/>
              <a:t>conseguirá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Seu </a:t>
            </a:r>
            <a:r>
              <a:rPr lang="en-US" dirty="0" err="1"/>
              <a:t>trabalho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consistir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identificar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fazer</a:t>
            </a:r>
            <a:r>
              <a:rPr lang="en-US" dirty="0"/>
              <a:t> </a:t>
            </a:r>
            <a:r>
              <a:rPr lang="en-US" dirty="0" err="1"/>
              <a:t>contatos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dias</a:t>
            </a:r>
            <a:r>
              <a:rPr lang="en-US" dirty="0"/>
              <a:t> (</a:t>
            </a:r>
            <a:r>
              <a:rPr lang="en-US" dirty="0" err="1"/>
              <a:t>Pág</a:t>
            </a:r>
            <a:r>
              <a:rPr lang="en-US" dirty="0"/>
              <a:t> 9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https://www.churchofjesuschrist.org/media-library/video/2014-06-1300-daily-job-search-resources?category=chapter-5-how-do-i-accelerate-my-job-search&amp;lang=por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415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Compartilhe</a:t>
            </a:r>
            <a:r>
              <a:rPr lang="en-US" dirty="0"/>
              <a:t> o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programático</a:t>
            </a:r>
            <a:r>
              <a:rPr lang="en-US" dirty="0"/>
              <a:t> e </a:t>
            </a:r>
            <a:r>
              <a:rPr lang="en-US" dirty="0" err="1"/>
              <a:t>reforce</a:t>
            </a:r>
            <a:r>
              <a:rPr lang="en-US" dirty="0"/>
              <a:t> o que </a:t>
            </a:r>
            <a:r>
              <a:rPr lang="en-US" dirty="0" err="1"/>
              <a:t>será</a:t>
            </a:r>
            <a:r>
              <a:rPr lang="en-US" dirty="0"/>
              <a:t> </a:t>
            </a:r>
            <a:r>
              <a:rPr lang="en-US" dirty="0" err="1"/>
              <a:t>aprendido</a:t>
            </a:r>
            <a:r>
              <a:rPr lang="en-US" dirty="0"/>
              <a:t> no </a:t>
            </a:r>
            <a:r>
              <a:rPr lang="en-US" dirty="0" err="1"/>
              <a:t>módulo</a:t>
            </a:r>
            <a:r>
              <a:rPr lang="en-US" dirty="0"/>
              <a:t> de </a:t>
            </a:r>
            <a:r>
              <a:rPr lang="en-US" dirty="0" err="1"/>
              <a:t>hoje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84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Indique</a:t>
            </a:r>
            <a:r>
              <a:rPr lang="en-US" dirty="0"/>
              <a:t> o </a:t>
            </a:r>
            <a:r>
              <a:rPr lang="en-US" dirty="0" err="1"/>
              <a:t>conteúdo</a:t>
            </a:r>
            <a:r>
              <a:rPr lang="en-US" dirty="0"/>
              <a:t> de </a:t>
            </a:r>
            <a:r>
              <a:rPr lang="en-US" dirty="0" err="1"/>
              <a:t>aprendizado</a:t>
            </a:r>
            <a:r>
              <a:rPr lang="en-US" dirty="0"/>
              <a:t> e agenda do </a:t>
            </a:r>
            <a:r>
              <a:rPr lang="en-US" dirty="0" err="1"/>
              <a:t>encontro</a:t>
            </a:r>
            <a:endParaRPr lang="en-US" dirty="0" err="1">
              <a:cs typeface="Calibri"/>
            </a:endParaRPr>
          </a:p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- </a:t>
            </a:r>
            <a:r>
              <a:rPr lang="en-US" dirty="0" err="1"/>
              <a:t>Capítulo</a:t>
            </a:r>
            <a:r>
              <a:rPr lang="en-US" dirty="0"/>
              <a:t> 5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37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62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Faça</a:t>
            </a:r>
            <a:r>
              <a:rPr lang="en-US" dirty="0"/>
              <a:t> um breve </a:t>
            </a:r>
            <a:r>
              <a:rPr lang="en-US" dirty="0" err="1"/>
              <a:t>acompanhamento</a:t>
            </a:r>
            <a:r>
              <a:rPr lang="en-US" dirty="0"/>
              <a:t> da </a:t>
            </a:r>
            <a:r>
              <a:rPr lang="en-US" dirty="0" err="1"/>
              <a:t>semana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 .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compartilhada</a:t>
            </a:r>
            <a:r>
              <a:rPr lang="en-US" dirty="0"/>
              <a:t> a </a:t>
            </a:r>
            <a:r>
              <a:rPr lang="en-US" dirty="0" err="1"/>
              <a:t>experiência</a:t>
            </a:r>
            <a:r>
              <a:rPr lang="en-US" dirty="0"/>
              <a:t> de </a:t>
            </a:r>
            <a:r>
              <a:rPr lang="en-US" dirty="0" err="1"/>
              <a:t>sucesso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dificuldade</a:t>
            </a:r>
            <a:r>
              <a:rPr lang="en-US" dirty="0"/>
              <a:t> de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participante</a:t>
            </a:r>
            <a:r>
              <a:rPr lang="en-US" dirty="0"/>
              <a:t>. </a:t>
            </a:r>
            <a:r>
              <a:rPr lang="en-US" dirty="0" err="1"/>
              <a:t>Reforce</a:t>
            </a:r>
            <a:r>
              <a:rPr lang="en-US" dirty="0"/>
              <a:t> a </a:t>
            </a:r>
            <a:r>
              <a:rPr lang="en-US" dirty="0" err="1"/>
              <a:t>importância</a:t>
            </a:r>
            <a:r>
              <a:rPr lang="en-US" dirty="0"/>
              <a:t> de </a:t>
            </a:r>
            <a:r>
              <a:rPr lang="en-US" dirty="0" err="1"/>
              <a:t>cumprir</a:t>
            </a:r>
            <a:r>
              <a:rPr lang="en-US" dirty="0"/>
              <a:t> </a:t>
            </a:r>
            <a:r>
              <a:rPr lang="en-US" dirty="0" err="1"/>
              <a:t>compromissos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220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 a </a:t>
            </a:r>
            <a:r>
              <a:rPr lang="en-US" dirty="0" err="1"/>
              <a:t>citação</a:t>
            </a:r>
            <a:r>
              <a:rPr lang="en-US" dirty="0"/>
              <a:t>/</a:t>
            </a:r>
            <a:r>
              <a:rPr lang="en-US" dirty="0" err="1"/>
              <a:t>escritura</a:t>
            </a:r>
            <a:r>
              <a:rPr lang="en-US" dirty="0"/>
              <a:t> e </a:t>
            </a:r>
            <a:r>
              <a:rPr lang="en-US" dirty="0" err="1"/>
              <a:t>fortaleça</a:t>
            </a:r>
            <a:r>
              <a:rPr lang="en-US" dirty="0"/>
              <a:t> a </a:t>
            </a:r>
            <a:r>
              <a:rPr lang="en-US" dirty="0" err="1"/>
              <a:t>fé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. </a:t>
            </a:r>
            <a:r>
              <a:rPr lang="en-US" dirty="0" err="1"/>
              <a:t>Podem</a:t>
            </a:r>
            <a:r>
              <a:rPr lang="en-US" dirty="0"/>
              <a:t> </a:t>
            </a:r>
            <a:r>
              <a:rPr lang="en-US" dirty="0" err="1"/>
              <a:t>fazer</a:t>
            </a:r>
            <a:r>
              <a:rPr lang="en-US" dirty="0"/>
              <a:t> um </a:t>
            </a:r>
            <a:r>
              <a:rPr lang="en-US" dirty="0" err="1"/>
              <a:t>pequeno</a:t>
            </a:r>
            <a:r>
              <a:rPr lang="en-US" dirty="0"/>
              <a:t> debate (3min)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426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en-US" dirty="0">
              <a:cs typeface="Calibri"/>
            </a:endParaRPr>
          </a:p>
          <a:p>
            <a:r>
              <a:rPr lang="en-US" dirty="0"/>
              <a:t>A SESSÃO DEVE SER APRESENTADA EM 15 MINUTOS (SLIDE 11 – 16)</a:t>
            </a:r>
            <a:endParaRPr lang="en-US" dirty="0">
              <a:cs typeface="Calibri"/>
            </a:endParaRPr>
          </a:p>
          <a:p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página</a:t>
            </a:r>
            <a:r>
              <a:rPr lang="en-US" dirty="0"/>
              <a:t> 79 e 81</a:t>
            </a:r>
            <a:endParaRPr lang="en-US" dirty="0">
              <a:cs typeface="Calibri"/>
            </a:endParaRPr>
          </a:p>
          <a:p>
            <a:r>
              <a:rPr lang="en-US" dirty="0"/>
              <a:t>A </a:t>
            </a:r>
            <a:r>
              <a:rPr lang="en-US" dirty="0" err="1"/>
              <a:t>maioria</a:t>
            </a:r>
            <a:r>
              <a:rPr lang="en-US" dirty="0"/>
              <a:t> dos </a:t>
            </a:r>
            <a:r>
              <a:rPr lang="en-US" dirty="0" err="1"/>
              <a:t>currículos</a:t>
            </a:r>
            <a:r>
              <a:rPr lang="en-US" dirty="0"/>
              <a:t> </a:t>
            </a:r>
            <a:r>
              <a:rPr lang="en-US" dirty="0" err="1"/>
              <a:t>incluem</a:t>
            </a:r>
            <a:r>
              <a:rPr lang="en-US" dirty="0"/>
              <a:t> </a:t>
            </a:r>
            <a:r>
              <a:rPr lang="en-US" dirty="0" err="1"/>
              <a:t>três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informações</a:t>
            </a:r>
            <a:r>
              <a:rPr lang="en-US" dirty="0"/>
              <a:t>: </a:t>
            </a:r>
            <a:r>
              <a:rPr lang="en-US" dirty="0" err="1"/>
              <a:t>resumo</a:t>
            </a:r>
            <a:r>
              <a:rPr lang="en-US" dirty="0"/>
              <a:t>, </a:t>
            </a:r>
            <a:r>
              <a:rPr lang="en-US" dirty="0" err="1"/>
              <a:t>experiência</a:t>
            </a:r>
            <a:r>
              <a:rPr lang="en-US" dirty="0"/>
              <a:t>, </a:t>
            </a:r>
            <a:r>
              <a:rPr lang="en-US" dirty="0" err="1"/>
              <a:t>formação</a:t>
            </a:r>
            <a:r>
              <a:rPr lang="en-US" dirty="0"/>
              <a:t> </a:t>
            </a:r>
            <a:r>
              <a:rPr lang="en-US" dirty="0" err="1"/>
              <a:t>educacional</a:t>
            </a:r>
            <a:r>
              <a:rPr lang="en-US" dirty="0"/>
              <a:t> e </a:t>
            </a:r>
            <a:r>
              <a:rPr lang="en-US" dirty="0" err="1"/>
              <a:t>profissionalizante</a:t>
            </a:r>
            <a:r>
              <a:rPr lang="en-US" dirty="0"/>
              <a:t>. As </a:t>
            </a:r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 err="1"/>
              <a:t>resumidas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introdução</a:t>
            </a:r>
            <a:r>
              <a:rPr lang="en-US" dirty="0"/>
              <a:t> e </a:t>
            </a:r>
            <a:r>
              <a:rPr lang="en-US" dirty="0" err="1"/>
              <a:t>normalmente</a:t>
            </a:r>
            <a:r>
              <a:rPr lang="en-US" dirty="0"/>
              <a:t> </a:t>
            </a:r>
            <a:r>
              <a:rPr lang="en-US" dirty="0" err="1"/>
              <a:t>estão</a:t>
            </a:r>
            <a:r>
              <a:rPr lang="en-US" dirty="0"/>
              <a:t> no topo do </a:t>
            </a:r>
            <a:r>
              <a:rPr lang="en-US" dirty="0" err="1"/>
              <a:t>currículo</a:t>
            </a:r>
            <a:r>
              <a:rPr lang="en-US" dirty="0"/>
              <a:t>. Ele </a:t>
            </a:r>
            <a:r>
              <a:rPr lang="en-US" dirty="0" err="1"/>
              <a:t>inclui</a:t>
            </a:r>
            <a:r>
              <a:rPr lang="en-US" dirty="0"/>
              <a:t>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nome</a:t>
            </a:r>
            <a:r>
              <a:rPr lang="en-US" dirty="0"/>
              <a:t>, </a:t>
            </a:r>
            <a:r>
              <a:rPr lang="en-US" dirty="0" err="1"/>
              <a:t>informações</a:t>
            </a:r>
            <a:r>
              <a:rPr lang="en-US" dirty="0"/>
              <a:t> de </a:t>
            </a:r>
            <a:r>
              <a:rPr lang="en-US" dirty="0" err="1"/>
              <a:t>contato</a:t>
            </a:r>
            <a:r>
              <a:rPr lang="en-US" dirty="0"/>
              <a:t> e um breve </a:t>
            </a:r>
            <a:r>
              <a:rPr lang="en-US" dirty="0" err="1"/>
              <a:t>resumo</a:t>
            </a:r>
            <a:r>
              <a:rPr lang="en-US" dirty="0"/>
              <a:t> de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habilidades</a:t>
            </a:r>
            <a:r>
              <a:rPr lang="en-US" dirty="0"/>
              <a:t> e </a:t>
            </a:r>
            <a:r>
              <a:rPr lang="en-US" dirty="0" err="1"/>
              <a:t>experiências</a:t>
            </a:r>
            <a:r>
              <a:rPr lang="en-US" dirty="0"/>
              <a:t> </a:t>
            </a:r>
            <a:r>
              <a:rPr lang="en-US" dirty="0" err="1"/>
              <a:t>relevantes</a:t>
            </a:r>
            <a:r>
              <a:rPr lang="en-US" dirty="0"/>
              <a:t>. O </a:t>
            </a:r>
            <a:r>
              <a:rPr lang="en-US" dirty="0" err="1"/>
              <a:t>empregador</a:t>
            </a:r>
            <a:r>
              <a:rPr lang="en-US" dirty="0"/>
              <a:t> </a:t>
            </a:r>
            <a:r>
              <a:rPr lang="en-US" dirty="0" err="1"/>
              <a:t>frequentemente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ler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de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currículo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</a:t>
            </a:r>
            <a:r>
              <a:rPr lang="en-US" dirty="0" err="1"/>
              <a:t>três</a:t>
            </a:r>
            <a:r>
              <a:rPr lang="en-US" dirty="0"/>
              <a:t> a </a:t>
            </a:r>
            <a:r>
              <a:rPr lang="en-US" dirty="0" err="1"/>
              <a:t>cinco</a:t>
            </a:r>
            <a:r>
              <a:rPr lang="en-US" dirty="0"/>
              <a:t> </a:t>
            </a:r>
            <a:r>
              <a:rPr lang="en-US" dirty="0" err="1"/>
              <a:t>segundos</a:t>
            </a:r>
            <a:r>
              <a:rPr lang="en-US" dirty="0"/>
              <a:t> e </a:t>
            </a:r>
            <a:r>
              <a:rPr lang="en-US" dirty="0" err="1"/>
              <a:t>decidir</a:t>
            </a:r>
            <a:r>
              <a:rPr lang="en-US" dirty="0"/>
              <a:t> se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continuar</a:t>
            </a:r>
            <a:r>
              <a:rPr lang="en-US" dirty="0"/>
              <a:t> </a:t>
            </a:r>
            <a:r>
              <a:rPr lang="en-US" dirty="0" err="1"/>
              <a:t>lendo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excluí</a:t>
            </a:r>
            <a:r>
              <a:rPr lang="en-US" dirty="0"/>
              <a:t>- lo do </a:t>
            </a: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dirty="0" err="1"/>
              <a:t>seleção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2270-92FD-42B3-A88A-C6B6DB35FF62}" type="slidenum">
              <a:rPr lang="pt-BR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04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4DD64-BEAB-45C9-AC66-47737AEC8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428DE-E12D-4CC2-A041-D4C6C8FC0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58315-D09A-4111-8F09-5FA836701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FCD06-A827-4E52-9962-BA512824A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B0926-06A9-4B9C-B3CE-2DA4ED02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82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5464-13E9-4A1B-8B21-63DB5770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B20B4-3D58-4041-8790-6EA8DA247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99F66-A0A8-4AD7-B45A-AEF1C0EFC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0E615-6241-4514-803D-D49AC1E2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09658-5639-4C3C-8ACF-7801B9C3E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34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46C7E-3A4F-4C25-9FF2-2537D1C199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70004-F73C-41C3-9E0F-A62A5F60B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69F1B-7E1F-48D0-B414-229D775A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A8D57-4760-4124-B779-58C65F70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7EFF4-77B4-4485-A4D1-548E7FF1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29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7FF1-B740-4813-8F7B-41EF6BF1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C2F68-748D-4C18-BF17-232E091E7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8B3C1-86F0-4205-AD73-68EE43A0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DB3AF-0A5C-4008-9F96-FF1639541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B6302-9EED-4D58-A5F1-FD566638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996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243E-2ADA-459D-A609-3C3B92B0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B139B-37E5-4AB5-870B-4E97ED8D8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28B8D-49EE-4799-AD4B-5496E788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C7E49-DF37-4458-BA37-1ABD981C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67408-8110-4AC8-ADFC-024683833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277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F29BE-1CC2-40B3-875C-9490E6AB8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93EC6-B9D8-437E-BA79-1AE5B64A7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BD29B-84A8-4942-90CE-6EE449ABD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45356-15E9-41F9-98FD-0BE9FE665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4ADD3-4EE4-4854-90E5-B332618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7C850-5CE2-4BB2-98A4-089C616A6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9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BABB0-81EB-49F2-9DE0-6114B7091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F6CD1-6860-42A8-9E52-8D75C2DBE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48B6E-CED0-443C-8B48-3A645C5D3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8EEC0-02F7-40C2-94DC-DD052FB74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48CD1-9DF5-4665-BE16-571B3D7598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B9B4F5-1671-43DB-A10D-985DD681B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344D6-9451-4B75-85F5-E7B73B2B5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24875-A6E2-4A71-91C4-73D4198F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16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0E6E-50DB-4278-AAEE-AAF41BE34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CE88D-5193-4B71-88DA-7DCBE35E2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94AAC5-CEA8-4BDA-979F-179037889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AA946-4C1F-43EF-B105-499C568B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218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CCD503-E6D5-4677-BC0E-C2027B11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554E11-B2D2-409E-B4C2-75C3781D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28FF4-19B9-4DB5-932E-9579A64B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85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8D63-30BB-4846-96DA-D7E74AC1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AA321-2A15-462B-B9DB-134948CFE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A0CF7-20E8-489F-8E51-1FB2C4EE3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B72DF-B2EF-4013-B5BE-2C257FADA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28A79-0AB5-4828-AB46-700410F0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4E105-33B5-470E-8B7E-0A6D7B93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61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80AC-A78D-43F1-88BF-08B41CA7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68E95F-2669-4996-9AEC-16AC2756F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AD0B-99DA-4E95-8465-B83E895E0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2C381-7EA3-410B-97F8-726D1DA10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AA140-A032-41E3-858D-CF9EA5EE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8BD66-4A23-40F3-B2E1-C15F89F0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4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65133E-932E-4F1B-B92A-282C9DC3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C38E5-5376-477F-929E-0C8DF0ADD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FF6D8-5091-4E51-9315-B7914E193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5503E-427A-4750-A295-F6972BF7FFB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D868-B002-4989-8544-78AC594EF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77729-EEC1-4033-953A-9FB7E5A7D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8B7C-361D-4E63-AFAE-689FFF609C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95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5852B59-9782-4F9B-8AD4-82049993A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55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264D99A-2DF8-4EBC-9750-E9F10628A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49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DCFC6F92-8A42-4922-90C8-0C824CB34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29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 with medium confidence">
            <a:extLst>
              <a:ext uri="{FF2B5EF4-FFF2-40B4-BE49-F238E27FC236}">
                <a16:creationId xmlns:a16="http://schemas.microsoft.com/office/drawing/2014/main" id="{73A794EB-DCFA-4B61-B13D-BCB76B657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7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orange&#10;&#10;Description automatically generated">
            <a:extLst>
              <a:ext uri="{FF2B5EF4-FFF2-40B4-BE49-F238E27FC236}">
                <a16:creationId xmlns:a16="http://schemas.microsoft.com/office/drawing/2014/main" id="{C222A740-51B9-48AC-9106-EA8E5092B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67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C2C7DDE-EC46-4A79-9A06-5C90FF8AA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61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1ABB08FA-F092-42E9-A75C-1CC1AB811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00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ECEE5363-CB95-4BED-A528-E399D054F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11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DE5EA30-B8D6-4653-B0A7-AD7800781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27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938E4B1F-D7B1-4435-B32D-1813870AD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63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A54462C-ABE9-4888-B0C9-EC035681C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743381E-6A6E-4FD6-A308-DC691DFB9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24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316613B-0C7C-4226-A6AF-7682E42C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00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F7B7247F-F350-4C69-9E94-522869B20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3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4E75F46-ACFF-477D-93CD-FEEEEF1AB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46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68B215A-E649-49E8-A71A-DE555944B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02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8232095-F85A-49F2-97AA-1AFAC351F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5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AA7DF2D-7545-4BB4-B7CA-A122E615C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04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30C935-809A-4FFF-8035-76AC70015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85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CDB4E74-F24F-4E21-824E-00790B9BF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3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orange&#10;&#10;Description automatically generated">
            <a:extLst>
              <a:ext uri="{FF2B5EF4-FFF2-40B4-BE49-F238E27FC236}">
                <a16:creationId xmlns:a16="http://schemas.microsoft.com/office/drawing/2014/main" id="{130DA8D0-5F1C-45B0-8472-645F399D4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2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86B896F-2A48-48BC-8463-9952C6BDD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37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184A762-C628-4278-94F4-263C1053B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69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5DDB266-1AF1-4C69-8690-32A7F3DEF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59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CF7B07781E940821AB60145D590AE" ma:contentTypeVersion="10" ma:contentTypeDescription="Create a new document." ma:contentTypeScope="" ma:versionID="7064247c7df3aca519e03a9eecd25164">
  <xsd:schema xmlns:xsd="http://www.w3.org/2001/XMLSchema" xmlns:xs="http://www.w3.org/2001/XMLSchema" xmlns:p="http://schemas.microsoft.com/office/2006/metadata/properties" xmlns:ns2="75796dc6-7052-40f0-bff0-3b69fb1b53cc" xmlns:ns3="d5cb36d2-ace5-409e-bf1a-83f213e4ca90" targetNamespace="http://schemas.microsoft.com/office/2006/metadata/properties" ma:root="true" ma:fieldsID="c90b14ac203762175df7d899190f306c" ns2:_="" ns3:_="">
    <xsd:import namespace="75796dc6-7052-40f0-bff0-3b69fb1b53cc"/>
    <xsd:import namespace="d5cb36d2-ace5-409e-bf1a-83f213e4ca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96dc6-7052-40f0-bff0-3b69fb1b5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b36d2-ace5-409e-bf1a-83f213e4ca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80D6E8-B028-459A-9470-BB9F688DA45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26D9A11-7205-42D0-87ED-6F3DB6AC97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AD5F6B-9268-4D6D-BEF9-D3CDB07EE919}"/>
</file>

<file path=docMetadata/LabelInfo.xml><?xml version="1.0" encoding="utf-8"?>
<clbl:labelList xmlns:clbl="http://schemas.microsoft.com/office/2020/mipLabelMetadata">
  <clbl:label id="{03ef5274-90b8-4b3f-8a76-b4c36a43e904}" enabled="1" method="Standard" siteId="{61e6eeb3-5fd7-4aaa-ae3c-61e8deb09b7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24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Peres</dc:creator>
  <cp:lastModifiedBy>Carlos Peres</cp:lastModifiedBy>
  <cp:revision>87</cp:revision>
  <dcterms:created xsi:type="dcterms:W3CDTF">2022-01-12T22:18:05Z</dcterms:created>
  <dcterms:modified xsi:type="dcterms:W3CDTF">2022-01-18T23:19:43Z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0x01010095FCF7B07781E940821AB60145D590AE</vt:lpwstr>
  </property>
</Properties>
</file>