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4" r:id="rId29"/>
    <p:sldId id="280" r:id="rId30"/>
    <p:sldId id="281" r:id="rId31"/>
    <p:sldId id="282" r:id="rId32"/>
    <p:sldId id="283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9E0A8F-2341-0AFC-3191-EED9AEEAC9C2}" v="18" dt="2022-01-20T23:29:54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4660"/>
  </p:normalViewPr>
  <p:slideViewPr>
    <p:cSldViewPr>
      <p:cViewPr varScale="1">
        <p:scale>
          <a:sx n="80" d="100"/>
          <a:sy n="80" d="100"/>
        </p:scale>
        <p:origin x="7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ia Moreira" userId="S::moreiraks@churchofjesuschrist.org::87d73219-8b7c-4b4a-b87e-83f6ca5fc541" providerId="AD" clId="Web-{239E0A8F-2341-0AFC-3191-EED9AEEAC9C2}"/>
    <pc:docChg chg="modSld">
      <pc:chgData name="Kathia Moreira" userId="S::moreiraks@churchofjesuschrist.org::87d73219-8b7c-4b4a-b87e-83f6ca5fc541" providerId="AD" clId="Web-{239E0A8F-2341-0AFC-3191-EED9AEEAC9C2}" dt="2022-01-20T23:31:39.816" v="918"/>
      <pc:docMkLst>
        <pc:docMk/>
      </pc:docMkLst>
      <pc:sldChg chg="modNotes">
        <pc:chgData name="Kathia Moreira" userId="S::moreiraks@churchofjesuschrist.org::87d73219-8b7c-4b4a-b87e-83f6ca5fc541" providerId="AD" clId="Web-{239E0A8F-2341-0AFC-3191-EED9AEEAC9C2}" dt="2022-01-20T23:13:56.038" v="1"/>
        <pc:sldMkLst>
          <pc:docMk/>
          <pc:sldMk cId="1429334172" sldId="256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14:01.038" v="3"/>
        <pc:sldMkLst>
          <pc:docMk/>
          <pc:sldMk cId="2720920892" sldId="257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14:29.617" v="5"/>
        <pc:sldMkLst>
          <pc:docMk/>
          <pc:sldMk cId="1926098576" sldId="258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14:55.195" v="7"/>
        <pc:sldMkLst>
          <pc:docMk/>
          <pc:sldMk cId="2267473770" sldId="259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16:06.291" v="36"/>
        <pc:sldMkLst>
          <pc:docMk/>
          <pc:sldMk cId="495834169" sldId="260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16:25.838" v="37"/>
        <pc:sldMkLst>
          <pc:docMk/>
          <pc:sldMk cId="1429823314" sldId="261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16:41.761" v="39"/>
        <pc:sldMkLst>
          <pc:docMk/>
          <pc:sldMk cId="3299918825" sldId="262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17:28.606" v="119"/>
        <pc:sldMkLst>
          <pc:docMk/>
          <pc:sldMk cId="458948189" sldId="263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17:56.123" v="121"/>
        <pc:sldMkLst>
          <pc:docMk/>
          <pc:sldMk cId="1086416891" sldId="264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17:59.966" v="123"/>
        <pc:sldMkLst>
          <pc:docMk/>
          <pc:sldMk cId="131129619" sldId="265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18:30.936" v="125"/>
        <pc:sldMkLst>
          <pc:docMk/>
          <pc:sldMk cId="790270523" sldId="266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19:05.577" v="144"/>
        <pc:sldMkLst>
          <pc:docMk/>
          <pc:sldMk cId="3082520078" sldId="267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18:35.311" v="126"/>
        <pc:sldMkLst>
          <pc:docMk/>
          <pc:sldMk cId="3353780743" sldId="268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19:29.969" v="160"/>
        <pc:sldMkLst>
          <pc:docMk/>
          <pc:sldMk cId="50541954" sldId="269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20:18.986" v="174"/>
        <pc:sldMkLst>
          <pc:docMk/>
          <pc:sldMk cId="1275117536" sldId="270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21:23.378" v="248"/>
        <pc:sldMkLst>
          <pc:docMk/>
          <pc:sldMk cId="1653812092" sldId="271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21:23.425" v="250"/>
        <pc:sldMkLst>
          <pc:docMk/>
          <pc:sldMk cId="4095547559" sldId="272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22:59.646" v="423"/>
        <pc:sldMkLst>
          <pc:docMk/>
          <pc:sldMk cId="2714138431" sldId="273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23:44.100" v="505"/>
        <pc:sldMkLst>
          <pc:docMk/>
          <pc:sldMk cId="1423979216" sldId="274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23:48.179" v="507"/>
        <pc:sldMkLst>
          <pc:docMk/>
          <pc:sldMk cId="2168086555" sldId="275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23:52.710" v="509"/>
        <pc:sldMkLst>
          <pc:docMk/>
          <pc:sldMk cId="870078783" sldId="276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31:39.816" v="918"/>
        <pc:sldMkLst>
          <pc:docMk/>
          <pc:sldMk cId="2209110288" sldId="277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28:23.421" v="905"/>
        <pc:sldMkLst>
          <pc:docMk/>
          <pc:sldMk cId="3921350138" sldId="278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28:55.359" v="907"/>
        <pc:sldMkLst>
          <pc:docMk/>
          <pc:sldMk cId="2347634834" sldId="279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29:22.360" v="911"/>
        <pc:sldMkLst>
          <pc:docMk/>
          <pc:sldMk cId="1729759611" sldId="280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29:37.501" v="913"/>
        <pc:sldMkLst>
          <pc:docMk/>
          <pc:sldMk cId="3814913111" sldId="281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29:52.564" v="914"/>
        <pc:sldMkLst>
          <pc:docMk/>
          <pc:sldMk cId="3655311745" sldId="282"/>
        </pc:sldMkLst>
      </pc:sldChg>
      <pc:sldChg chg="modNotes">
        <pc:chgData name="Kathia Moreira" userId="S::moreiraks@churchofjesuschrist.org::87d73219-8b7c-4b4a-b87e-83f6ca5fc541" providerId="AD" clId="Web-{239E0A8F-2341-0AFC-3191-EED9AEEAC9C2}" dt="2022-01-20T23:28:59.078" v="909"/>
        <pc:sldMkLst>
          <pc:docMk/>
          <pc:sldMk cId="1802446882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9C48C-7123-43B7-A73C-5C1A605ED523}" type="datetimeFigureOut">
              <a:t>20/01/2022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EE376-BF5E-4853-81C1-98618C08D285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462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gas.com.br/profissoes/saiba-como-usar-tecnica-star-na-entrevista-de-emprego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gestaoporcompetencias.com.br/tecnicas-para-a-entrevista-comportamental/" TargetMode="External"/><Relationship Id="rId4" Type="http://schemas.openxmlformats.org/officeDocument/2006/relationships/hyperlink" Target="https://www.ciadeestagios.com.br/metodologia-star-conheca-essa-tendencia-e-se-prepare-melhor-para-as-entrevistas/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bc/content/ldsorg/topics/self-reliance/my-job-search-por.pdf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2014-06-1300-daily-job-search-resources?category=chapter-5-how-do-i-accelerate-my-job-search&amp;lang=por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Compartilhe</a:t>
            </a:r>
            <a:r>
              <a:rPr lang="en-US" dirty="0"/>
              <a:t> a </a:t>
            </a:r>
            <a:r>
              <a:rPr lang="en-US" dirty="0" err="1"/>
              <a:t>apresentação</a:t>
            </a:r>
            <a:r>
              <a:rPr lang="en-US" dirty="0"/>
              <a:t> com a </a:t>
            </a:r>
            <a:r>
              <a:rPr lang="en-US" dirty="0" err="1"/>
              <a:t>instrução</a:t>
            </a:r>
            <a:r>
              <a:rPr lang="en-US" dirty="0"/>
              <a:t> </a:t>
            </a:r>
            <a:r>
              <a:rPr lang="en-US" dirty="0" err="1"/>
              <a:t>caso</a:t>
            </a:r>
            <a:r>
              <a:rPr lang="en-US" dirty="0"/>
              <a:t> </a:t>
            </a:r>
            <a:r>
              <a:rPr lang="en-US" dirty="0" err="1"/>
              <a:t>seus</a:t>
            </a:r>
            <a:r>
              <a:rPr lang="en-US" dirty="0"/>
              <a:t> </a:t>
            </a:r>
            <a:r>
              <a:rPr lang="en-US" dirty="0" err="1"/>
              <a:t>encontros</a:t>
            </a:r>
            <a:r>
              <a:rPr lang="en-US" dirty="0"/>
              <a:t> </a:t>
            </a:r>
            <a:r>
              <a:rPr lang="en-US" dirty="0" err="1"/>
              <a:t>sejam</a:t>
            </a:r>
            <a:r>
              <a:rPr lang="en-US" dirty="0"/>
              <a:t> online. Se for </a:t>
            </a:r>
            <a:r>
              <a:rPr lang="en-US" dirty="0" err="1"/>
              <a:t>presencial</a:t>
            </a:r>
            <a:r>
              <a:rPr lang="en-US" dirty="0"/>
              <a:t>, </a:t>
            </a:r>
            <a:r>
              <a:rPr lang="en-US" dirty="0" err="1"/>
              <a:t>pode</a:t>
            </a:r>
            <a:r>
              <a:rPr lang="en-US" dirty="0"/>
              <a:t> </a:t>
            </a:r>
            <a:r>
              <a:rPr lang="en-US" dirty="0" err="1"/>
              <a:t>compartilhar</a:t>
            </a:r>
            <a:r>
              <a:rPr lang="en-US" dirty="0"/>
              <a:t> </a:t>
            </a:r>
            <a:r>
              <a:rPr lang="en-US" dirty="0" err="1"/>
              <a:t>instruções</a:t>
            </a:r>
            <a:r>
              <a:rPr lang="en-US" dirty="0"/>
              <a:t> </a:t>
            </a:r>
            <a:r>
              <a:rPr lang="en-US" dirty="0" err="1"/>
              <a:t>conforme</a:t>
            </a:r>
            <a:r>
              <a:rPr lang="en-US" dirty="0"/>
              <a:t> </a:t>
            </a:r>
            <a:r>
              <a:rPr lang="en-US" dirty="0" err="1"/>
              <a:t>necessidades</a:t>
            </a:r>
            <a:r>
              <a:rPr lang="en-US" dirty="0"/>
              <a:t> do local.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7504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</a:t>
            </a:r>
            <a:r>
              <a:rPr lang="en-US" dirty="0" err="1"/>
              <a:t>pág</a:t>
            </a:r>
            <a:r>
              <a:rPr lang="en-US" dirty="0"/>
              <a:t> 61</a:t>
            </a:r>
            <a:endParaRPr lang="pt-BR" dirty="0"/>
          </a:p>
          <a:p>
            <a:r>
              <a:rPr lang="en-US" dirty="0"/>
              <a:t>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</a:t>
            </a:r>
            <a:r>
              <a:rPr lang="en-US" dirty="0" err="1"/>
              <a:t>pág</a:t>
            </a:r>
            <a:r>
              <a:rPr lang="en-US" dirty="0"/>
              <a:t> 63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6299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</a:t>
            </a:r>
            <a:r>
              <a:rPr lang="en-US" dirty="0" err="1"/>
              <a:t>pág</a:t>
            </a:r>
            <a:r>
              <a:rPr lang="en-US" dirty="0"/>
              <a:t> 61</a:t>
            </a:r>
            <a:endParaRPr lang="pt-BR" dirty="0"/>
          </a:p>
          <a:p>
            <a:r>
              <a:rPr lang="en-US" dirty="0"/>
              <a:t>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</a:t>
            </a:r>
            <a:r>
              <a:rPr lang="en-US" dirty="0" err="1"/>
              <a:t>pág</a:t>
            </a:r>
            <a:r>
              <a:rPr lang="en-US" dirty="0"/>
              <a:t> 63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6148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Slide de </a:t>
            </a:r>
            <a:r>
              <a:rPr lang="en-US" dirty="0" err="1">
                <a:cs typeface="Calibri"/>
              </a:rPr>
              <a:t>Transição</a:t>
            </a:r>
          </a:p>
          <a:p>
            <a:endParaRPr lang="en-US" dirty="0">
              <a:cs typeface="Calibri"/>
            </a:endParaRPr>
          </a:p>
          <a:p>
            <a:r>
              <a:rPr lang="en-US" dirty="0"/>
              <a:t>•</a:t>
            </a:r>
            <a:endParaRPr lang="en-US" dirty="0">
              <a:cs typeface="Calibri"/>
            </a:endParaRPr>
          </a:p>
          <a:p>
            <a:r>
              <a:rPr lang="en-US" dirty="0"/>
              <a:t>•</a:t>
            </a:r>
            <a:r>
              <a:rPr lang="en-US" dirty="0" err="1"/>
              <a:t>Situação</a:t>
            </a:r>
            <a:r>
              <a:rPr lang="en-US" dirty="0"/>
              <a:t> → O </a:t>
            </a:r>
            <a:r>
              <a:rPr lang="en-US" dirty="0" err="1"/>
              <a:t>problema</a:t>
            </a:r>
            <a:r>
              <a:rPr lang="en-US" dirty="0"/>
              <a:t> que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precisou</a:t>
            </a:r>
            <a:r>
              <a:rPr lang="en-US" dirty="0"/>
              <a:t> </a:t>
            </a:r>
            <a:r>
              <a:rPr lang="en-US" dirty="0" err="1"/>
              <a:t>encarar</a:t>
            </a:r>
            <a:r>
              <a:rPr lang="en-US" dirty="0"/>
              <a:t>;</a:t>
            </a:r>
            <a:endParaRPr lang="en-US" dirty="0">
              <a:cs typeface="Calibri"/>
            </a:endParaRPr>
          </a:p>
          <a:p>
            <a:r>
              <a:rPr lang="en-US" dirty="0"/>
              <a:t>•</a:t>
            </a:r>
            <a:endParaRPr lang="en-US" dirty="0">
              <a:cs typeface="Calibri"/>
            </a:endParaRPr>
          </a:p>
          <a:p>
            <a:r>
              <a:rPr lang="en-US" dirty="0"/>
              <a:t>•</a:t>
            </a:r>
            <a:r>
              <a:rPr lang="en-US" dirty="0" err="1"/>
              <a:t>Tarefa</a:t>
            </a:r>
            <a:r>
              <a:rPr lang="en-US" dirty="0"/>
              <a:t> → Qual </a:t>
            </a:r>
            <a:r>
              <a:rPr lang="en-US" dirty="0" err="1"/>
              <a:t>foi</a:t>
            </a:r>
            <a:r>
              <a:rPr lang="en-US" dirty="0"/>
              <a:t>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papel</a:t>
            </a:r>
            <a:r>
              <a:rPr lang="en-US" dirty="0"/>
              <a:t> </a:t>
            </a:r>
            <a:r>
              <a:rPr lang="en-US" dirty="0" err="1"/>
              <a:t>diante</a:t>
            </a:r>
            <a:r>
              <a:rPr lang="en-US" dirty="0"/>
              <a:t> do </a:t>
            </a:r>
            <a:r>
              <a:rPr lang="en-US" dirty="0" err="1"/>
              <a:t>problema</a:t>
            </a:r>
            <a:r>
              <a:rPr lang="en-US" dirty="0"/>
              <a:t>;</a:t>
            </a:r>
            <a:endParaRPr lang="en-US" dirty="0">
              <a:cs typeface="Calibri"/>
            </a:endParaRPr>
          </a:p>
          <a:p>
            <a:r>
              <a:rPr lang="en-US" dirty="0"/>
              <a:t>•</a:t>
            </a:r>
            <a:endParaRPr lang="en-US" dirty="0">
              <a:cs typeface="Calibri"/>
            </a:endParaRPr>
          </a:p>
          <a:p>
            <a:r>
              <a:rPr lang="en-US" dirty="0"/>
              <a:t>•</a:t>
            </a:r>
            <a:r>
              <a:rPr lang="en-US" dirty="0" err="1"/>
              <a:t>Ação</a:t>
            </a:r>
            <a:r>
              <a:rPr lang="en-US" dirty="0"/>
              <a:t> → Quais </a:t>
            </a:r>
            <a:r>
              <a:rPr lang="en-US" dirty="0" err="1"/>
              <a:t>atitudes</a:t>
            </a:r>
            <a:r>
              <a:rPr lang="en-US" dirty="0"/>
              <a:t>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propostas</a:t>
            </a:r>
            <a:r>
              <a:rPr lang="en-US" dirty="0"/>
              <a:t> por </a:t>
            </a:r>
            <a:r>
              <a:rPr lang="en-US" dirty="0" err="1"/>
              <a:t>você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contribuiu</a:t>
            </a:r>
            <a:r>
              <a:rPr lang="en-US" dirty="0"/>
              <a:t> para a </a:t>
            </a:r>
            <a:r>
              <a:rPr lang="en-US" dirty="0" err="1"/>
              <a:t>situação</a:t>
            </a:r>
            <a:r>
              <a:rPr lang="en-US" dirty="0"/>
              <a:t>;</a:t>
            </a:r>
            <a:endParaRPr lang="en-US" dirty="0">
              <a:cs typeface="Calibri"/>
            </a:endParaRPr>
          </a:p>
          <a:p>
            <a:r>
              <a:rPr lang="en-US" dirty="0"/>
              <a:t>•</a:t>
            </a:r>
            <a:endParaRPr lang="en-US" dirty="0">
              <a:cs typeface="Calibri"/>
            </a:endParaRPr>
          </a:p>
          <a:p>
            <a:r>
              <a:rPr lang="en-US" dirty="0"/>
              <a:t>•</a:t>
            </a:r>
            <a:r>
              <a:rPr lang="en-US" dirty="0" err="1"/>
              <a:t>Resultados</a:t>
            </a:r>
            <a:r>
              <a:rPr lang="en-US" dirty="0"/>
              <a:t> → Quais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resultados</a:t>
            </a:r>
            <a:r>
              <a:rPr lang="en-US" dirty="0"/>
              <a:t> </a:t>
            </a:r>
            <a:r>
              <a:rPr lang="en-US" dirty="0" err="1"/>
              <a:t>atingidos</a:t>
            </a:r>
            <a:r>
              <a:rPr lang="en-US" dirty="0"/>
              <a:t> </a:t>
            </a:r>
            <a:r>
              <a:rPr lang="en-US" dirty="0" err="1"/>
              <a:t>diante</a:t>
            </a:r>
            <a:r>
              <a:rPr lang="en-US" dirty="0"/>
              <a:t> das </a:t>
            </a:r>
            <a:r>
              <a:rPr lang="en-US" dirty="0" err="1"/>
              <a:t>ações</a:t>
            </a:r>
            <a:r>
              <a:rPr lang="en-US" dirty="0"/>
              <a:t> </a:t>
            </a:r>
            <a:r>
              <a:rPr lang="en-US" dirty="0" err="1"/>
              <a:t>tomadas</a:t>
            </a:r>
            <a:r>
              <a:rPr lang="en-US" dirty="0"/>
              <a:t>, qual </a:t>
            </a:r>
            <a:r>
              <a:rPr lang="en-US" dirty="0" err="1"/>
              <a:t>foi</a:t>
            </a:r>
            <a:r>
              <a:rPr lang="en-US" dirty="0"/>
              <a:t> o </a:t>
            </a:r>
            <a:r>
              <a:rPr lang="en-US" dirty="0" err="1"/>
              <a:t>aprendizado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755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https://www.vagas.com.br/profissoes/saiba-como-usar-tecnica-star-na-entrevista-de-emprego/</a:t>
            </a:r>
            <a:endParaRPr lang="pt-BR"/>
          </a:p>
          <a:p>
            <a:r>
              <a:rPr lang="en-US" dirty="0">
                <a:hlinkClick r:id="rId4"/>
              </a:rPr>
              <a:t>https://www.ciadeestagios.com.br/metodologia-star-conheca-essa-tendencia-e-se-prepare-melhor-para-as-entrevistas/</a:t>
            </a:r>
            <a:endParaRPr lang="pt-BR"/>
          </a:p>
          <a:p>
            <a:r>
              <a:rPr lang="en-US" dirty="0">
                <a:hlinkClick r:id="rId5"/>
              </a:rPr>
              <a:t>https://www.gestaoporcompetencias.com.br/tecnicas-para-a-entrevista-comportamental/</a:t>
            </a:r>
            <a:endParaRPr lang="pt-BR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2318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Slide de </a:t>
            </a:r>
            <a:r>
              <a:rPr lang="en-US" dirty="0" err="1">
                <a:cs typeface="Calibri"/>
              </a:rPr>
              <a:t>Transição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970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Manual </a:t>
            </a:r>
            <a:r>
              <a:rPr lang="en-US" dirty="0" err="1"/>
              <a:t>Encontrar</a:t>
            </a:r>
            <a:r>
              <a:rPr lang="en-US" dirty="0"/>
              <a:t> um </a:t>
            </a:r>
            <a:r>
              <a:rPr lang="en-US" dirty="0" err="1"/>
              <a:t>Emprego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pág</a:t>
            </a:r>
            <a:r>
              <a:rPr lang="en-US" dirty="0"/>
              <a:t> 60 – 63</a:t>
            </a:r>
            <a:endParaRPr lang="pt-BR" dirty="0">
              <a:cs typeface="Calibri" panose="020F0502020204030204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7725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Leia um </a:t>
            </a:r>
            <a:r>
              <a:rPr lang="en-US" dirty="0" err="1">
                <a:cs typeface="Calibri"/>
              </a:rPr>
              <a:t>modelo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como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uma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declaração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poder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pode</a:t>
            </a:r>
            <a:r>
              <a:rPr lang="en-US" dirty="0">
                <a:cs typeface="Calibri"/>
              </a:rPr>
              <a:t> ser </a:t>
            </a:r>
            <a:r>
              <a:rPr lang="en-US" dirty="0" err="1">
                <a:cs typeface="Calibri"/>
              </a:rPr>
              <a:t>usada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durante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uma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entrevista</a:t>
            </a:r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7491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Leia um </a:t>
            </a:r>
            <a:r>
              <a:rPr lang="en-US" dirty="0" err="1"/>
              <a:t>modelo</a:t>
            </a:r>
            <a:r>
              <a:rPr lang="en-US" dirty="0"/>
              <a:t> de </a:t>
            </a:r>
            <a:r>
              <a:rPr lang="en-US" dirty="0" err="1"/>
              <a:t>como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declaração</a:t>
            </a:r>
            <a:r>
              <a:rPr lang="en-US" dirty="0"/>
              <a:t> de </a:t>
            </a:r>
            <a:r>
              <a:rPr lang="en-US" dirty="0" err="1"/>
              <a:t>poder</a:t>
            </a:r>
            <a:r>
              <a:rPr lang="en-US" dirty="0"/>
              <a:t> </a:t>
            </a:r>
            <a:r>
              <a:rPr lang="en-US" dirty="0" err="1"/>
              <a:t>pode</a:t>
            </a:r>
            <a:r>
              <a:rPr lang="en-US" dirty="0"/>
              <a:t> ser </a:t>
            </a:r>
            <a:r>
              <a:rPr lang="en-US" dirty="0" err="1"/>
              <a:t>usada</a:t>
            </a:r>
            <a:r>
              <a:rPr lang="en-US" dirty="0"/>
              <a:t> </a:t>
            </a:r>
            <a:r>
              <a:rPr lang="en-US" dirty="0" err="1"/>
              <a:t>durante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entrevista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4379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Estimule</a:t>
            </a:r>
            <a:r>
              <a:rPr lang="en-US" dirty="0">
                <a:cs typeface="Calibri"/>
              </a:rPr>
              <a:t> a </a:t>
            </a:r>
            <a:r>
              <a:rPr lang="en-US" dirty="0" err="1">
                <a:cs typeface="Calibri"/>
              </a:rPr>
              <a:t>prática</a:t>
            </a:r>
            <a:r>
              <a:rPr lang="en-US" dirty="0">
                <a:cs typeface="Calibri"/>
              </a:rPr>
              <a:t>. Cada </a:t>
            </a:r>
            <a:r>
              <a:rPr lang="en-US" dirty="0" err="1">
                <a:cs typeface="Calibri"/>
              </a:rPr>
              <a:t>participante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deve</a:t>
            </a:r>
            <a:r>
              <a:rPr lang="en-US" dirty="0">
                <a:cs typeface="Calibri"/>
              </a:rPr>
              <a:t> ser </a:t>
            </a:r>
            <a:r>
              <a:rPr lang="en-US" dirty="0" err="1">
                <a:cs typeface="Calibri"/>
              </a:rPr>
              <a:t>estimulado</a:t>
            </a:r>
            <a:r>
              <a:rPr lang="en-US" dirty="0">
                <a:cs typeface="Calibri"/>
              </a:rPr>
              <a:t> a </a:t>
            </a:r>
            <a:r>
              <a:rPr lang="en-US" dirty="0" err="1">
                <a:cs typeface="Calibri"/>
              </a:rPr>
              <a:t>ter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pelo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menos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umas</a:t>
            </a:r>
            <a:r>
              <a:rPr lang="en-US" dirty="0">
                <a:cs typeface="Calibri"/>
              </a:rPr>
              <a:t> 6 – 10 </a:t>
            </a:r>
            <a:r>
              <a:rPr lang="en-US" dirty="0" err="1">
                <a:cs typeface="Calibri"/>
              </a:rPr>
              <a:t>declarações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poder</a:t>
            </a:r>
            <a:r>
              <a:rPr lang="en-US" dirty="0">
                <a:cs typeface="Calibri"/>
              </a:rPr>
              <a:t>, para </a:t>
            </a:r>
            <a:r>
              <a:rPr lang="en-US" dirty="0" err="1">
                <a:cs typeface="Calibri"/>
              </a:rPr>
              <a:t>serem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utilizadas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perguntas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diversas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Alguns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exemplos</a:t>
            </a:r>
            <a:r>
              <a:rPr lang="en-US" dirty="0">
                <a:cs typeface="Calibri"/>
              </a:rPr>
              <a:t> e </a:t>
            </a:r>
            <a:r>
              <a:rPr lang="en-US" dirty="0" err="1">
                <a:cs typeface="Calibri"/>
              </a:rPr>
              <a:t>experiências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podem</a:t>
            </a:r>
            <a:r>
              <a:rPr lang="en-US" dirty="0">
                <a:cs typeface="Calibri"/>
              </a:rPr>
              <a:t> ser </a:t>
            </a:r>
            <a:r>
              <a:rPr lang="en-US" dirty="0" err="1">
                <a:cs typeface="Calibri"/>
              </a:rPr>
              <a:t>usados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várias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respostas</a:t>
            </a:r>
            <a:r>
              <a:rPr lang="en-US" dirty="0">
                <a:cs typeface="Calibri"/>
              </a:rPr>
              <a:t>. 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1131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Deixe</a:t>
            </a:r>
            <a:r>
              <a:rPr lang="en-US" dirty="0">
                <a:cs typeface="Calibri"/>
              </a:rPr>
              <a:t> que </a:t>
            </a:r>
            <a:r>
              <a:rPr lang="en-US" dirty="0" err="1">
                <a:cs typeface="Calibri"/>
              </a:rPr>
              <a:t>alguns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participantes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respondam</a:t>
            </a:r>
            <a:r>
              <a:rPr lang="en-US" dirty="0">
                <a:cs typeface="Calibri"/>
              </a:rPr>
              <a:t> a </a:t>
            </a:r>
            <a:r>
              <a:rPr lang="en-US" dirty="0" err="1">
                <a:cs typeface="Calibri"/>
              </a:rPr>
              <a:t>essa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pergunta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usando</a:t>
            </a:r>
            <a:r>
              <a:rPr lang="en-US" dirty="0">
                <a:cs typeface="Calibri"/>
              </a:rPr>
              <a:t> a </a:t>
            </a:r>
            <a:r>
              <a:rPr lang="en-US" dirty="0" err="1">
                <a:cs typeface="Calibri"/>
              </a:rPr>
              <a:t>metodologia</a:t>
            </a:r>
            <a:r>
              <a:rPr lang="en-US" dirty="0">
                <a:cs typeface="Calibri"/>
              </a:rPr>
              <a:t> da </a:t>
            </a:r>
            <a:r>
              <a:rPr lang="en-US" dirty="0" err="1">
                <a:cs typeface="Calibri"/>
              </a:rPr>
              <a:t>Declaração</a:t>
            </a:r>
            <a:r>
              <a:rPr lang="en-US" dirty="0">
                <a:cs typeface="Calibri"/>
              </a:rPr>
              <a:t> de Poder/STAR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37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Dê</a:t>
            </a:r>
            <a:r>
              <a:rPr lang="en-US" dirty="0"/>
              <a:t> as boas-</a:t>
            </a:r>
            <a:r>
              <a:rPr lang="en-US" dirty="0" err="1"/>
              <a:t>vindas</a:t>
            </a:r>
            <a:r>
              <a:rPr lang="en-US" dirty="0"/>
              <a:t> </a:t>
            </a:r>
            <a:r>
              <a:rPr lang="en-US" dirty="0" err="1"/>
              <a:t>ao</a:t>
            </a:r>
            <a:r>
              <a:rPr lang="en-US" dirty="0"/>
              <a:t> </a:t>
            </a:r>
            <a:r>
              <a:rPr lang="en-US" dirty="0" err="1"/>
              <a:t>grupo</a:t>
            </a:r>
            <a:r>
              <a:rPr lang="en-US" dirty="0"/>
              <a:t> e </a:t>
            </a:r>
            <a:r>
              <a:rPr lang="en-US" dirty="0" err="1"/>
              <a:t>agradeça</a:t>
            </a:r>
            <a:r>
              <a:rPr lang="en-US" dirty="0"/>
              <a:t> a </a:t>
            </a:r>
            <a:r>
              <a:rPr lang="en-US" dirty="0" err="1"/>
              <a:t>presença</a:t>
            </a:r>
            <a:r>
              <a:rPr lang="en-US" dirty="0"/>
              <a:t> de </a:t>
            </a:r>
            <a:r>
              <a:rPr lang="en-US" dirty="0" err="1"/>
              <a:t>todos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 err="1"/>
              <a:t>Encontros</a:t>
            </a:r>
            <a:r>
              <a:rPr lang="en-US" dirty="0"/>
              <a:t> de 60 </a:t>
            </a:r>
            <a:r>
              <a:rPr lang="en-US" dirty="0" err="1"/>
              <a:t>minutos</a:t>
            </a:r>
            <a:r>
              <a:rPr lang="en-US" dirty="0"/>
              <a:t> para  </a:t>
            </a:r>
            <a:r>
              <a:rPr lang="en-US" dirty="0" err="1"/>
              <a:t>relatar</a:t>
            </a:r>
            <a:r>
              <a:rPr lang="en-US" dirty="0"/>
              <a:t>, </a:t>
            </a:r>
            <a:r>
              <a:rPr lang="en-US" dirty="0" err="1"/>
              <a:t>ensinar</a:t>
            </a:r>
            <a:r>
              <a:rPr lang="en-US" dirty="0"/>
              <a:t> e </a:t>
            </a:r>
            <a:r>
              <a:rPr lang="en-US" dirty="0" err="1"/>
              <a:t>praticar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 base de </a:t>
            </a:r>
            <a:r>
              <a:rPr lang="en-US" dirty="0" err="1"/>
              <a:t>conteúdo</a:t>
            </a:r>
            <a:r>
              <a:rPr lang="en-US" dirty="0"/>
              <a:t> </a:t>
            </a:r>
            <a:r>
              <a:rPr lang="en-US" dirty="0" err="1"/>
              <a:t>deste</a:t>
            </a:r>
            <a:r>
              <a:rPr lang="en-US" dirty="0"/>
              <a:t> </a:t>
            </a:r>
            <a:r>
              <a:rPr lang="en-US" dirty="0" err="1"/>
              <a:t>curso</a:t>
            </a:r>
            <a:r>
              <a:rPr lang="en-US" dirty="0"/>
              <a:t> é o 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</a:t>
            </a:r>
            <a:r>
              <a:rPr lang="en-US" dirty="0">
                <a:hlinkClick r:id="rId3"/>
              </a:rPr>
              <a:t>https://www.churchofjesuschrist.org/bc/content/ldsorg/topics/self-reliance/my-job-search-por.pdf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Oração</a:t>
            </a:r>
          </a:p>
          <a:p>
            <a:r>
              <a:rPr lang="en-US" dirty="0" err="1"/>
              <a:t>Parte</a:t>
            </a:r>
            <a:r>
              <a:rPr lang="en-US" dirty="0"/>
              <a:t> 1 – </a:t>
            </a:r>
            <a:r>
              <a:rPr lang="en-US" dirty="0" err="1"/>
              <a:t>Relato</a:t>
            </a:r>
            <a:r>
              <a:rPr lang="en-US" dirty="0"/>
              <a:t> (a </a:t>
            </a:r>
            <a:r>
              <a:rPr lang="en-US" dirty="0" err="1"/>
              <a:t>partir</a:t>
            </a:r>
            <a:r>
              <a:rPr lang="en-US" dirty="0"/>
              <a:t> do </a:t>
            </a:r>
            <a:r>
              <a:rPr lang="en-US" dirty="0" err="1"/>
              <a:t>segundo</a:t>
            </a:r>
            <a:r>
              <a:rPr lang="en-US" dirty="0"/>
              <a:t> </a:t>
            </a:r>
            <a:r>
              <a:rPr lang="en-US" dirty="0" err="1"/>
              <a:t>encontro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2 – </a:t>
            </a:r>
            <a:r>
              <a:rPr lang="en-US" dirty="0" err="1"/>
              <a:t>Força</a:t>
            </a:r>
            <a:r>
              <a:rPr lang="en-US" dirty="0"/>
              <a:t> Espiritual</a:t>
            </a:r>
          </a:p>
          <a:p>
            <a:r>
              <a:rPr lang="en-US" dirty="0" err="1"/>
              <a:t>Parte</a:t>
            </a:r>
            <a:r>
              <a:rPr lang="en-US" dirty="0"/>
              <a:t> 3 – Ensino de Técnica para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</a:p>
          <a:p>
            <a:r>
              <a:rPr lang="en-US" dirty="0" err="1"/>
              <a:t>Parte</a:t>
            </a:r>
            <a:r>
              <a:rPr lang="en-US" dirty="0"/>
              <a:t> 4 – </a:t>
            </a:r>
            <a:r>
              <a:rPr lang="en-US" dirty="0" err="1"/>
              <a:t>Prática</a:t>
            </a:r>
            <a:r>
              <a:rPr lang="en-US" dirty="0"/>
              <a:t> (</a:t>
            </a:r>
            <a:r>
              <a:rPr lang="en-US" dirty="0" err="1"/>
              <a:t>deve</a:t>
            </a:r>
            <a:r>
              <a:rPr lang="en-US" dirty="0"/>
              <a:t> ser </a:t>
            </a:r>
            <a:r>
              <a:rPr lang="en-US" dirty="0" err="1"/>
              <a:t>dedicado</a:t>
            </a:r>
            <a:r>
              <a:rPr lang="en-US" dirty="0"/>
              <a:t> </a:t>
            </a:r>
            <a:r>
              <a:rPr lang="en-US" dirty="0" err="1"/>
              <a:t>bastante</a:t>
            </a:r>
            <a:r>
              <a:rPr lang="en-US" dirty="0"/>
              <a:t> tempo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prática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5 – </a:t>
            </a:r>
            <a:r>
              <a:rPr lang="en-US" dirty="0" err="1"/>
              <a:t>Compromisso</a:t>
            </a:r>
            <a:r>
              <a:rPr lang="en-US" dirty="0"/>
              <a:t> da Semana</a:t>
            </a:r>
          </a:p>
          <a:p>
            <a:r>
              <a:rPr lang="en-US" dirty="0" err="1"/>
              <a:t>Parte</a:t>
            </a:r>
            <a:r>
              <a:rPr lang="en-US" dirty="0"/>
              <a:t> 6 – </a:t>
            </a:r>
            <a:r>
              <a:rPr lang="en-US" dirty="0" err="1"/>
              <a:t>Compartilhando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e </a:t>
            </a:r>
            <a:r>
              <a:rPr lang="en-US" dirty="0" err="1"/>
              <a:t>oportunidades</a:t>
            </a:r>
            <a:r>
              <a:rPr lang="en-US" dirty="0"/>
              <a:t>/</a:t>
            </a:r>
            <a:r>
              <a:rPr lang="en-US" dirty="0" err="1"/>
              <a:t>indicação</a:t>
            </a:r>
            <a:r>
              <a:rPr lang="en-US" dirty="0"/>
              <a:t> (a </a:t>
            </a:r>
            <a:r>
              <a:rPr lang="en-US" dirty="0" err="1"/>
              <a:t>partir</a:t>
            </a:r>
            <a:r>
              <a:rPr lang="en-US" dirty="0"/>
              <a:t> do </a:t>
            </a:r>
            <a:r>
              <a:rPr lang="en-US" dirty="0" err="1"/>
              <a:t>segundo</a:t>
            </a:r>
            <a:r>
              <a:rPr lang="en-US" dirty="0"/>
              <a:t> </a:t>
            </a:r>
            <a:r>
              <a:rPr lang="en-US" dirty="0" err="1"/>
              <a:t>encontro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7 – </a:t>
            </a:r>
            <a:r>
              <a:rPr lang="en-US" dirty="0" err="1"/>
              <a:t>Criar</a:t>
            </a:r>
            <a:r>
              <a:rPr lang="en-US" dirty="0"/>
              <a:t> </a:t>
            </a:r>
            <a:r>
              <a:rPr lang="en-US" dirty="0" err="1"/>
              <a:t>grupo</a:t>
            </a:r>
            <a:r>
              <a:rPr lang="en-US" dirty="0"/>
              <a:t> no WhatsApp para </a:t>
            </a:r>
            <a:r>
              <a:rPr lang="en-US" dirty="0" err="1"/>
              <a:t>divulgar</a:t>
            </a:r>
            <a:r>
              <a:rPr lang="en-US" dirty="0"/>
              <a:t> </a:t>
            </a:r>
            <a:r>
              <a:rPr lang="en-US" dirty="0" err="1"/>
              <a:t>vagas</a:t>
            </a:r>
            <a:endParaRPr lang="en-US" dirty="0"/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Novos </a:t>
            </a:r>
            <a:r>
              <a:rPr lang="en-US" dirty="0" err="1"/>
              <a:t>participantes</a:t>
            </a:r>
            <a:r>
              <a:rPr lang="en-US" dirty="0"/>
              <a:t> que </a:t>
            </a:r>
            <a:r>
              <a:rPr lang="en-US" dirty="0" err="1"/>
              <a:t>entrarem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lições</a:t>
            </a:r>
            <a:r>
              <a:rPr lang="en-US" dirty="0"/>
              <a:t> </a:t>
            </a:r>
            <a:r>
              <a:rPr lang="en-US" dirty="0" err="1"/>
              <a:t>posteriores</a:t>
            </a:r>
            <a:r>
              <a:rPr lang="en-US" dirty="0"/>
              <a:t> </a:t>
            </a:r>
            <a:r>
              <a:rPr lang="en-US" dirty="0" err="1"/>
              <a:t>podem</a:t>
            </a:r>
            <a:r>
              <a:rPr lang="en-US" dirty="0"/>
              <a:t> ser </a:t>
            </a:r>
            <a:r>
              <a:rPr lang="en-US" dirty="0" err="1"/>
              <a:t>orientados</a:t>
            </a:r>
            <a:r>
              <a:rPr lang="en-US" dirty="0"/>
              <a:t> a </a:t>
            </a:r>
            <a:r>
              <a:rPr lang="en-US" dirty="0" err="1"/>
              <a:t>buscar</a:t>
            </a:r>
            <a:r>
              <a:rPr lang="en-US" dirty="0"/>
              <a:t> as </a:t>
            </a:r>
            <a:r>
              <a:rPr lang="en-US" dirty="0" err="1"/>
              <a:t>práticas</a:t>
            </a:r>
            <a:r>
              <a:rPr lang="en-US" dirty="0"/>
              <a:t> </a:t>
            </a:r>
            <a:r>
              <a:rPr lang="en-US" dirty="0" err="1"/>
              <a:t>anteriores</a:t>
            </a:r>
            <a:r>
              <a:rPr lang="en-US" dirty="0"/>
              <a:t> no manual, mas </a:t>
            </a:r>
            <a:r>
              <a:rPr lang="en-US" dirty="0" err="1"/>
              <a:t>não</a:t>
            </a:r>
            <a:r>
              <a:rPr lang="en-US" dirty="0"/>
              <a:t> </a:t>
            </a:r>
            <a:r>
              <a:rPr lang="en-US" dirty="0" err="1"/>
              <a:t>há</a:t>
            </a:r>
            <a:r>
              <a:rPr lang="en-US" dirty="0"/>
              <a:t> </a:t>
            </a:r>
            <a:r>
              <a:rPr lang="en-US" dirty="0" err="1"/>
              <a:t>espaço</a:t>
            </a:r>
            <a:r>
              <a:rPr lang="en-US" dirty="0"/>
              <a:t> para </a:t>
            </a:r>
            <a:r>
              <a:rPr lang="en-US" dirty="0" err="1"/>
              <a:t>revisão</a:t>
            </a:r>
            <a:r>
              <a:rPr lang="en-US" dirty="0"/>
              <a:t> de </a:t>
            </a:r>
            <a:r>
              <a:rPr lang="en-US" dirty="0" err="1"/>
              <a:t>conteúdos</a:t>
            </a:r>
            <a:r>
              <a:rPr lang="en-US" dirty="0"/>
              <a:t> </a:t>
            </a:r>
            <a:r>
              <a:rPr lang="en-US" dirty="0" err="1"/>
              <a:t>durante</a:t>
            </a:r>
            <a:r>
              <a:rPr lang="en-US" dirty="0"/>
              <a:t> a </a:t>
            </a:r>
            <a:r>
              <a:rPr lang="en-US" dirty="0" err="1"/>
              <a:t>prática</a:t>
            </a:r>
            <a:r>
              <a:rPr lang="en-US" dirty="0"/>
              <a:t> do dia.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Pode ser </a:t>
            </a:r>
            <a:r>
              <a:rPr lang="en-US" dirty="0" err="1"/>
              <a:t>agendada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revisão</a:t>
            </a:r>
            <a:r>
              <a:rPr lang="en-US" dirty="0"/>
              <a:t> </a:t>
            </a:r>
            <a:r>
              <a:rPr lang="en-US" dirty="0" err="1"/>
              <a:t>mediante</a:t>
            </a:r>
            <a:r>
              <a:rPr lang="en-US" dirty="0"/>
              <a:t> </a:t>
            </a:r>
            <a:r>
              <a:rPr lang="en-US" dirty="0" err="1"/>
              <a:t>disponibilidade</a:t>
            </a:r>
            <a:r>
              <a:rPr lang="en-US" dirty="0"/>
              <a:t> do </a:t>
            </a:r>
            <a:r>
              <a:rPr lang="en-US" dirty="0" err="1"/>
              <a:t>facilitador</a:t>
            </a:r>
            <a:r>
              <a:rPr lang="en-US" dirty="0"/>
              <a:t>.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Ao </a:t>
            </a:r>
            <a:r>
              <a:rPr lang="en-US" dirty="0" err="1"/>
              <a:t>término</a:t>
            </a:r>
            <a:r>
              <a:rPr lang="en-US" dirty="0"/>
              <a:t> dos 8 </a:t>
            </a:r>
            <a:r>
              <a:rPr lang="en-US" dirty="0" err="1"/>
              <a:t>módulos</a:t>
            </a:r>
            <a:r>
              <a:rPr lang="en-US" dirty="0"/>
              <a:t> a </a:t>
            </a:r>
            <a:r>
              <a:rPr lang="en-US" dirty="0" err="1"/>
              <a:t>Estaca</a:t>
            </a:r>
            <a:r>
              <a:rPr lang="en-US" dirty="0"/>
              <a:t> </a:t>
            </a:r>
            <a:r>
              <a:rPr lang="en-US" dirty="0" err="1"/>
              <a:t>pode</a:t>
            </a:r>
            <a:r>
              <a:rPr lang="en-US" dirty="0"/>
              <a:t> </a:t>
            </a:r>
            <a:r>
              <a:rPr lang="en-US" dirty="0" err="1"/>
              <a:t>decidir</a:t>
            </a:r>
            <a:r>
              <a:rPr lang="en-US" dirty="0"/>
              <a:t> se </a:t>
            </a:r>
            <a:r>
              <a:rPr lang="en-US" dirty="0" err="1"/>
              <a:t>continuará</a:t>
            </a:r>
            <a:r>
              <a:rPr lang="en-US" dirty="0"/>
              <a:t> </a:t>
            </a:r>
            <a:r>
              <a:rPr lang="en-US" dirty="0" err="1"/>
              <a:t>reforçando</a:t>
            </a:r>
            <a:r>
              <a:rPr lang="en-US" dirty="0"/>
              <a:t>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revendo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conceitos</a:t>
            </a:r>
            <a:r>
              <a:rPr lang="en-US" dirty="0"/>
              <a:t> com o </a:t>
            </a:r>
            <a:r>
              <a:rPr lang="en-US" dirty="0" err="1"/>
              <a:t>grupo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935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Deixe</a:t>
            </a:r>
            <a:r>
              <a:rPr lang="en-US" dirty="0"/>
              <a:t> que </a:t>
            </a:r>
            <a:r>
              <a:rPr lang="en-US" dirty="0" err="1"/>
              <a:t>alguns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respondam</a:t>
            </a:r>
            <a:r>
              <a:rPr lang="en-US" dirty="0"/>
              <a:t> a </a:t>
            </a:r>
            <a:r>
              <a:rPr lang="en-US" dirty="0" err="1"/>
              <a:t>essa</a:t>
            </a:r>
            <a:r>
              <a:rPr lang="en-US" dirty="0"/>
              <a:t> </a:t>
            </a:r>
            <a:r>
              <a:rPr lang="en-US" dirty="0" err="1"/>
              <a:t>pergunta</a:t>
            </a:r>
            <a:r>
              <a:rPr lang="en-US" dirty="0"/>
              <a:t> </a:t>
            </a:r>
            <a:r>
              <a:rPr lang="en-US" dirty="0" err="1"/>
              <a:t>usando</a:t>
            </a:r>
            <a:r>
              <a:rPr lang="en-US" dirty="0"/>
              <a:t> a </a:t>
            </a:r>
            <a:r>
              <a:rPr lang="en-US" dirty="0" err="1"/>
              <a:t>metodologia</a:t>
            </a:r>
            <a:r>
              <a:rPr lang="en-US" dirty="0"/>
              <a:t> da </a:t>
            </a:r>
            <a:r>
              <a:rPr lang="en-US" dirty="0" err="1"/>
              <a:t>Declaração</a:t>
            </a:r>
            <a:r>
              <a:rPr lang="en-US" dirty="0"/>
              <a:t> de Poder/STAR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0679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Deixe</a:t>
            </a:r>
            <a:r>
              <a:rPr lang="en-US" dirty="0"/>
              <a:t> que </a:t>
            </a:r>
            <a:r>
              <a:rPr lang="en-US" dirty="0" err="1"/>
              <a:t>alguns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respondam</a:t>
            </a:r>
            <a:r>
              <a:rPr lang="en-US" dirty="0"/>
              <a:t> a </a:t>
            </a:r>
            <a:r>
              <a:rPr lang="en-US" dirty="0" err="1"/>
              <a:t>essa</a:t>
            </a:r>
            <a:r>
              <a:rPr lang="en-US" dirty="0"/>
              <a:t> </a:t>
            </a:r>
            <a:r>
              <a:rPr lang="en-US" dirty="0" err="1"/>
              <a:t>pergunta</a:t>
            </a:r>
            <a:r>
              <a:rPr lang="en-US" dirty="0"/>
              <a:t> </a:t>
            </a:r>
            <a:r>
              <a:rPr lang="en-US" dirty="0" err="1"/>
              <a:t>usando</a:t>
            </a:r>
            <a:r>
              <a:rPr lang="en-US" dirty="0"/>
              <a:t> a </a:t>
            </a:r>
            <a:r>
              <a:rPr lang="en-US" dirty="0" err="1"/>
              <a:t>metodologia</a:t>
            </a:r>
            <a:r>
              <a:rPr lang="en-US" dirty="0"/>
              <a:t> da </a:t>
            </a:r>
            <a:r>
              <a:rPr lang="en-US" dirty="0" err="1"/>
              <a:t>Declaração</a:t>
            </a:r>
            <a:r>
              <a:rPr lang="en-US" dirty="0"/>
              <a:t> de Poder/STAR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3096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As </a:t>
            </a:r>
            <a:r>
              <a:rPr lang="en-US" dirty="0" err="1">
                <a:cs typeface="Calibri"/>
              </a:rPr>
              <a:t>declarações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poder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podem</a:t>
            </a:r>
            <a:r>
              <a:rPr lang="en-US" dirty="0">
                <a:cs typeface="Calibri"/>
              </a:rPr>
              <a:t> ser </a:t>
            </a:r>
            <a:r>
              <a:rPr lang="en-US" dirty="0" err="1">
                <a:cs typeface="Calibri"/>
              </a:rPr>
              <a:t>incluídas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formato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experiências</a:t>
            </a:r>
            <a:r>
              <a:rPr lang="en-US" dirty="0">
                <a:cs typeface="Calibri"/>
              </a:rPr>
              <a:t> no CV (</a:t>
            </a:r>
            <a:r>
              <a:rPr lang="en-US" dirty="0" err="1">
                <a:cs typeface="Calibri"/>
              </a:rPr>
              <a:t>neste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caso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precisam</a:t>
            </a:r>
            <a:r>
              <a:rPr lang="en-US" dirty="0">
                <a:cs typeface="Calibri"/>
              </a:rPr>
              <a:t> ser </a:t>
            </a:r>
            <a:r>
              <a:rPr lang="en-US" dirty="0" err="1">
                <a:cs typeface="Calibri"/>
              </a:rPr>
              <a:t>mais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resumidas</a:t>
            </a:r>
            <a:r>
              <a:rPr lang="en-US" dirty="0">
                <a:cs typeface="Calibri"/>
              </a:rPr>
              <a:t> e </a:t>
            </a:r>
            <a:r>
              <a:rPr lang="en-US" dirty="0" err="1">
                <a:cs typeface="Calibri"/>
              </a:rPr>
              <a:t>em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formato</a:t>
            </a:r>
            <a:r>
              <a:rPr lang="en-US" dirty="0">
                <a:cs typeface="Calibri"/>
              </a:rPr>
              <a:t> de bullets). </a:t>
            </a:r>
            <a:r>
              <a:rPr lang="en-US" dirty="0" err="1">
                <a:cs typeface="Calibri"/>
              </a:rPr>
              <a:t>Podem</a:t>
            </a:r>
            <a:r>
              <a:rPr lang="en-US" dirty="0">
                <a:cs typeface="Calibri"/>
              </a:rPr>
              <a:t> ser </a:t>
            </a:r>
            <a:r>
              <a:rPr lang="en-US" dirty="0" err="1">
                <a:cs typeface="Calibri"/>
              </a:rPr>
              <a:t>usadas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em</a:t>
            </a:r>
            <a:r>
              <a:rPr lang="en-US" dirty="0">
                <a:cs typeface="Calibri"/>
              </a:rPr>
              <a:t> conversas </a:t>
            </a:r>
            <a:r>
              <a:rPr lang="en-US" dirty="0" err="1">
                <a:cs typeface="Calibri"/>
              </a:rPr>
              <a:t>onde</a:t>
            </a:r>
            <a:r>
              <a:rPr lang="en-US" dirty="0">
                <a:cs typeface="Calibri"/>
              </a:rPr>
              <a:t> se </a:t>
            </a:r>
            <a:r>
              <a:rPr lang="en-US" dirty="0" err="1">
                <a:cs typeface="Calibri"/>
              </a:rPr>
              <a:t>esteja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fazendo</a:t>
            </a:r>
            <a:r>
              <a:rPr lang="en-US" dirty="0">
                <a:cs typeface="Calibri"/>
              </a:rPr>
              <a:t> networking para </a:t>
            </a:r>
            <a:r>
              <a:rPr lang="en-US" dirty="0" err="1">
                <a:cs typeface="Calibri"/>
              </a:rPr>
              <a:t>demonstrar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suas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habilidades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ao</a:t>
            </a:r>
            <a:r>
              <a:rPr lang="en-US" dirty="0">
                <a:cs typeface="Calibri"/>
              </a:rPr>
              <a:t> responder </a:t>
            </a:r>
            <a:r>
              <a:rPr lang="en-US" dirty="0" err="1">
                <a:cs typeface="Calibri"/>
              </a:rPr>
              <a:t>perguntas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entrevistas</a:t>
            </a:r>
            <a:r>
              <a:rPr lang="en-US" dirty="0">
                <a:cs typeface="Calibri"/>
              </a:rPr>
              <a:t>. O </a:t>
            </a:r>
            <a:r>
              <a:rPr lang="en-US" dirty="0" err="1">
                <a:cs typeface="Calibri"/>
              </a:rPr>
              <a:t>importante</a:t>
            </a:r>
            <a:r>
              <a:rPr lang="en-US" dirty="0">
                <a:cs typeface="Calibri"/>
              </a:rPr>
              <a:t> é que </a:t>
            </a:r>
            <a:r>
              <a:rPr lang="en-US" dirty="0" err="1">
                <a:cs typeface="Calibri"/>
              </a:rPr>
              <a:t>você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deve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mente</a:t>
            </a:r>
            <a:r>
              <a:rPr lang="en-US" dirty="0">
                <a:cs typeface="Calibri"/>
              </a:rPr>
              <a:t> bons </a:t>
            </a:r>
            <a:r>
              <a:rPr lang="en-US" dirty="0" err="1">
                <a:cs typeface="Calibri"/>
              </a:rPr>
              <a:t>exemplos</a:t>
            </a:r>
            <a:r>
              <a:rPr lang="en-US" dirty="0">
                <a:cs typeface="Calibri"/>
              </a:rPr>
              <a:t> e </a:t>
            </a:r>
            <a:r>
              <a:rPr lang="en-US" dirty="0" err="1">
                <a:cs typeface="Calibri"/>
              </a:rPr>
              <a:t>os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resultados</a:t>
            </a:r>
            <a:r>
              <a:rPr lang="en-US" dirty="0">
                <a:cs typeface="Calibri"/>
              </a:rPr>
              <a:t> que </a:t>
            </a:r>
            <a:r>
              <a:rPr lang="en-US" dirty="0" err="1">
                <a:cs typeface="Calibri"/>
              </a:rPr>
              <a:t>alcançou</a:t>
            </a:r>
            <a:r>
              <a:rPr lang="en-US" dirty="0">
                <a:cs typeface="Calibri"/>
              </a:rPr>
              <a:t> com </a:t>
            </a:r>
            <a:r>
              <a:rPr lang="en-US" dirty="0" err="1">
                <a:cs typeface="Calibri"/>
              </a:rPr>
              <a:t>aquela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experiência</a:t>
            </a:r>
          </a:p>
          <a:p>
            <a:endParaRPr lang="en-US" dirty="0">
              <a:cs typeface="Calibri"/>
            </a:endParaRPr>
          </a:p>
          <a:p>
            <a:r>
              <a:rPr lang="en-US" dirty="0"/>
              <a:t>Manual </a:t>
            </a:r>
            <a:r>
              <a:rPr lang="en-US" dirty="0" err="1"/>
              <a:t>Encontrar</a:t>
            </a:r>
            <a:r>
              <a:rPr lang="en-US" dirty="0"/>
              <a:t> um </a:t>
            </a:r>
            <a:r>
              <a:rPr lang="en-US" dirty="0" err="1"/>
              <a:t>Emprego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pág</a:t>
            </a:r>
            <a:r>
              <a:rPr lang="en-US" dirty="0"/>
              <a:t> 65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7693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Estimule</a:t>
            </a:r>
            <a:r>
              <a:rPr lang="en-US" dirty="0">
                <a:cs typeface="Calibri"/>
              </a:rPr>
              <a:t> que </a:t>
            </a:r>
            <a:r>
              <a:rPr lang="en-US" dirty="0" err="1">
                <a:cs typeface="Calibri"/>
              </a:rPr>
              <a:t>os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participantes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façam</a:t>
            </a:r>
            <a:r>
              <a:rPr lang="en-US" dirty="0">
                <a:cs typeface="Calibri"/>
              </a:rPr>
              <a:t>  </a:t>
            </a:r>
            <a:r>
              <a:rPr lang="en-US" dirty="0" err="1">
                <a:cs typeface="Calibri"/>
              </a:rPr>
              <a:t>uma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ou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mais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declarações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Isso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irá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ajudá</a:t>
            </a:r>
            <a:r>
              <a:rPr lang="en-US" dirty="0">
                <a:cs typeface="Calibri"/>
              </a:rPr>
              <a:t>-los a </a:t>
            </a:r>
            <a:r>
              <a:rPr lang="en-US" dirty="0" err="1">
                <a:cs typeface="Calibri"/>
              </a:rPr>
              <a:t>fixar</a:t>
            </a:r>
            <a:r>
              <a:rPr lang="en-US" dirty="0">
                <a:cs typeface="Calibri"/>
              </a:rPr>
              <a:t> o </a:t>
            </a:r>
            <a:r>
              <a:rPr lang="en-US" dirty="0" err="1">
                <a:cs typeface="Calibri"/>
              </a:rPr>
              <a:t>conceito</a:t>
            </a:r>
            <a:r>
              <a:rPr lang="en-US" dirty="0">
                <a:cs typeface="Calibri"/>
              </a:rPr>
              <a:t> para </a:t>
            </a:r>
            <a:r>
              <a:rPr lang="en-US" dirty="0" err="1">
                <a:cs typeface="Calibri"/>
              </a:rPr>
              <a:t>aperfeiçoarem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suas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declarações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posteriormente</a:t>
            </a:r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9668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https://www.churchofjesuschrist.org/media-library/video/chapter-4-power-statements?lang=por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4625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https://www.churchofjesuschrist.org/media-library/video/chapter-4-power-statements?lang=por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2855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Traga</a:t>
            </a:r>
            <a:r>
              <a:rPr lang="en-US" dirty="0"/>
              <a:t> para o </a:t>
            </a:r>
            <a:r>
              <a:rPr lang="en-US" dirty="0" err="1"/>
              <a:t>encontro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sua</a:t>
            </a:r>
            <a:r>
              <a:rPr lang="en-US" dirty="0"/>
              <a:t> </a:t>
            </a:r>
            <a:r>
              <a:rPr lang="en-US" dirty="0" err="1"/>
              <a:t>região</a:t>
            </a:r>
            <a:r>
              <a:rPr lang="en-US" dirty="0"/>
              <a:t>. O ideal é </a:t>
            </a:r>
            <a:r>
              <a:rPr lang="en-US" dirty="0" err="1"/>
              <a:t>trazer</a:t>
            </a:r>
            <a:r>
              <a:rPr lang="en-US" dirty="0"/>
              <a:t> </a:t>
            </a:r>
            <a:r>
              <a:rPr lang="en-US" dirty="0" err="1"/>
              <a:t>vagas</a:t>
            </a:r>
            <a:r>
              <a:rPr lang="en-US" dirty="0"/>
              <a:t> que </a:t>
            </a:r>
            <a:r>
              <a:rPr lang="en-US" dirty="0" err="1"/>
              <a:t>possam</a:t>
            </a:r>
            <a:r>
              <a:rPr lang="en-US" dirty="0"/>
              <a:t> </a:t>
            </a:r>
            <a:r>
              <a:rPr lang="en-US" dirty="0" err="1"/>
              <a:t>atender</a:t>
            </a:r>
            <a:r>
              <a:rPr lang="en-US" dirty="0"/>
              <a:t> </a:t>
            </a:r>
            <a:r>
              <a:rPr lang="en-US" dirty="0" err="1"/>
              <a:t>às</a:t>
            </a:r>
            <a:r>
              <a:rPr lang="en-US" dirty="0"/>
              <a:t> </a:t>
            </a:r>
            <a:r>
              <a:rPr lang="en-US" dirty="0" err="1"/>
              <a:t>demandas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. </a:t>
            </a:r>
            <a:r>
              <a:rPr lang="en-US" dirty="0" err="1"/>
              <a:t>Crie</a:t>
            </a:r>
            <a:r>
              <a:rPr lang="en-US" dirty="0"/>
              <a:t> um </a:t>
            </a:r>
            <a:r>
              <a:rPr lang="en-US" dirty="0" err="1"/>
              <a:t>grupo</a:t>
            </a:r>
            <a:r>
              <a:rPr lang="en-US" dirty="0"/>
              <a:t> de </a:t>
            </a:r>
            <a:r>
              <a:rPr lang="en-US" dirty="0" err="1"/>
              <a:t>vagas</a:t>
            </a:r>
            <a:r>
              <a:rPr lang="en-US" dirty="0"/>
              <a:t> </a:t>
            </a:r>
            <a:r>
              <a:rPr lang="en-US" dirty="0" err="1"/>
              <a:t>onde</a:t>
            </a:r>
            <a:r>
              <a:rPr lang="en-US" dirty="0"/>
              <a:t>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possam</a:t>
            </a:r>
            <a:r>
              <a:rPr lang="en-US" dirty="0"/>
              <a:t> </a:t>
            </a:r>
            <a:r>
              <a:rPr lang="en-US" dirty="0" err="1"/>
              <a:t>compartilhar</a:t>
            </a:r>
            <a:r>
              <a:rPr lang="en-US" dirty="0"/>
              <a:t>. </a:t>
            </a:r>
            <a:r>
              <a:rPr lang="en-US" dirty="0" err="1"/>
              <a:t>Deixe</a:t>
            </a:r>
            <a:r>
              <a:rPr lang="en-US" dirty="0"/>
              <a:t> que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sugiram</a:t>
            </a:r>
            <a:r>
              <a:rPr lang="en-US" dirty="0"/>
              <a:t> </a:t>
            </a:r>
            <a:r>
              <a:rPr lang="en-US" dirty="0" err="1"/>
              <a:t>oportunidades</a:t>
            </a:r>
            <a:r>
              <a:rPr lang="en-US" dirty="0"/>
              <a:t> para </a:t>
            </a:r>
            <a:r>
              <a:rPr lang="en-US" dirty="0" err="1"/>
              <a:t>os</a:t>
            </a:r>
            <a:r>
              <a:rPr lang="en-US" dirty="0"/>
              <a:t> outros </a:t>
            </a:r>
            <a:r>
              <a:rPr lang="en-US" dirty="0" err="1"/>
              <a:t>participantes</a:t>
            </a:r>
            <a:r>
              <a:rPr lang="en-US" dirty="0"/>
              <a:t>. Aqui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podem</a:t>
            </a:r>
            <a:r>
              <a:rPr lang="en-US" dirty="0"/>
              <a:t> </a:t>
            </a:r>
            <a:r>
              <a:rPr lang="en-US" dirty="0" err="1"/>
              <a:t>contribuir</a:t>
            </a:r>
            <a:r>
              <a:rPr lang="en-US" dirty="0"/>
              <a:t> para o </a:t>
            </a:r>
            <a:r>
              <a:rPr lang="en-US" dirty="0" err="1"/>
              <a:t>sucesso</a:t>
            </a:r>
            <a:r>
              <a:rPr lang="en-US" dirty="0"/>
              <a:t> dos </a:t>
            </a:r>
            <a:r>
              <a:rPr lang="en-US" dirty="0" err="1"/>
              <a:t>integrantes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42657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 </a:t>
            </a:r>
            <a:r>
              <a:rPr lang="en-US" dirty="0" err="1"/>
              <a:t>parte</a:t>
            </a:r>
            <a:r>
              <a:rPr lang="en-US" dirty="0"/>
              <a:t>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importante</a:t>
            </a:r>
            <a:r>
              <a:rPr lang="en-US" dirty="0"/>
              <a:t> do </a:t>
            </a:r>
            <a:r>
              <a:rPr lang="en-US" dirty="0" err="1"/>
              <a:t>encontro</a:t>
            </a:r>
            <a:r>
              <a:rPr lang="en-US" dirty="0"/>
              <a:t> </a:t>
            </a:r>
            <a:r>
              <a:rPr lang="en-US" dirty="0" err="1"/>
              <a:t>ocorrerá</a:t>
            </a:r>
            <a:r>
              <a:rPr lang="en-US" dirty="0"/>
              <a:t> </a:t>
            </a:r>
            <a:r>
              <a:rPr lang="en-US" dirty="0" err="1"/>
              <a:t>durante</a:t>
            </a:r>
            <a:r>
              <a:rPr lang="en-US" dirty="0"/>
              <a:t> a </a:t>
            </a:r>
            <a:r>
              <a:rPr lang="en-US" dirty="0" err="1"/>
              <a:t>semana</a:t>
            </a:r>
            <a:r>
              <a:rPr lang="en-US" dirty="0"/>
              <a:t> e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terão</a:t>
            </a:r>
            <a:r>
              <a:rPr lang="en-US" dirty="0"/>
              <a:t> </a:t>
            </a:r>
            <a:r>
              <a:rPr lang="en-US" dirty="0" err="1"/>
              <a:t>tarefas</a:t>
            </a:r>
            <a:r>
              <a:rPr lang="en-US" dirty="0"/>
              <a:t> e </a:t>
            </a:r>
            <a:r>
              <a:rPr lang="en-US" dirty="0" err="1"/>
              <a:t>metas</a:t>
            </a:r>
            <a:r>
              <a:rPr lang="en-US" dirty="0"/>
              <a:t> a </a:t>
            </a:r>
            <a:r>
              <a:rPr lang="en-US" dirty="0" err="1"/>
              <a:t>cumprirem</a:t>
            </a:r>
            <a:r>
              <a:rPr lang="en-US" dirty="0"/>
              <a:t>.</a:t>
            </a:r>
          </a:p>
          <a:p>
            <a:r>
              <a:rPr lang="en-US" dirty="0"/>
              <a:t>É </a:t>
            </a:r>
            <a:r>
              <a:rPr lang="en-US" dirty="0" err="1"/>
              <a:t>importante</a:t>
            </a:r>
            <a:r>
              <a:rPr lang="en-US" dirty="0"/>
              <a:t> </a:t>
            </a:r>
            <a:r>
              <a:rPr lang="en-US" dirty="0" err="1"/>
              <a:t>incentivá</a:t>
            </a:r>
            <a:r>
              <a:rPr lang="en-US" dirty="0"/>
              <a:t>-los para que </a:t>
            </a:r>
            <a:r>
              <a:rPr lang="en-US" dirty="0" err="1"/>
              <a:t>através</a:t>
            </a:r>
            <a:r>
              <a:rPr lang="en-US" dirty="0"/>
              <a:t> dos </a:t>
            </a:r>
            <a:r>
              <a:rPr lang="en-US" dirty="0" err="1"/>
              <a:t>compromissos</a:t>
            </a:r>
            <a:r>
              <a:rPr lang="en-US" dirty="0"/>
              <a:t> </a:t>
            </a:r>
            <a:r>
              <a:rPr lang="en-US" dirty="0" err="1"/>
              <a:t>obtenham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melhores</a:t>
            </a:r>
            <a:r>
              <a:rPr lang="en-US" dirty="0"/>
              <a:t> </a:t>
            </a:r>
            <a:r>
              <a:rPr lang="en-US" dirty="0" err="1"/>
              <a:t>resultados</a:t>
            </a:r>
            <a:r>
              <a:rPr lang="en-US" dirty="0"/>
              <a:t> do </a:t>
            </a:r>
            <a:r>
              <a:rPr lang="en-US" dirty="0" err="1"/>
              <a:t>programa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83560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Leia a </a:t>
            </a:r>
            <a:r>
              <a:rPr lang="en-US" dirty="0" err="1"/>
              <a:t>citação</a:t>
            </a:r>
            <a:r>
              <a:rPr lang="en-US" dirty="0"/>
              <a:t>/</a:t>
            </a:r>
            <a:r>
              <a:rPr lang="en-US" dirty="0" err="1"/>
              <a:t>escritura</a:t>
            </a:r>
            <a:r>
              <a:rPr lang="en-US" dirty="0"/>
              <a:t> e </a:t>
            </a:r>
            <a:r>
              <a:rPr lang="en-US" dirty="0" err="1"/>
              <a:t>fortaleça</a:t>
            </a:r>
            <a:r>
              <a:rPr lang="en-US" dirty="0"/>
              <a:t> a </a:t>
            </a:r>
            <a:r>
              <a:rPr lang="en-US" dirty="0" err="1"/>
              <a:t>fé</a:t>
            </a:r>
            <a:r>
              <a:rPr lang="en-US" dirty="0"/>
              <a:t> dos </a:t>
            </a:r>
            <a:r>
              <a:rPr lang="en-US" dirty="0" err="1"/>
              <a:t>participantes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0476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 </a:t>
            </a:r>
            <a:r>
              <a:rPr lang="en-US" dirty="0" err="1"/>
              <a:t>facilitador</a:t>
            </a:r>
            <a:r>
              <a:rPr lang="en-US" dirty="0"/>
              <a:t>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apresentar</a:t>
            </a:r>
            <a:r>
              <a:rPr lang="en-US" dirty="0"/>
              <a:t> o </a:t>
            </a:r>
            <a:r>
              <a:rPr lang="en-US" dirty="0" err="1"/>
              <a:t>pricipal</a:t>
            </a:r>
            <a:r>
              <a:rPr lang="en-US" dirty="0"/>
              <a:t> </a:t>
            </a:r>
            <a:r>
              <a:rPr lang="en-US" dirty="0" err="1"/>
              <a:t>objetivo</a:t>
            </a:r>
            <a:r>
              <a:rPr lang="en-US" dirty="0"/>
              <a:t> da BAE.</a:t>
            </a:r>
          </a:p>
          <a:p>
            <a:r>
              <a:rPr lang="en-US" dirty="0"/>
              <a:t>O </a:t>
            </a:r>
            <a:r>
              <a:rPr lang="en-US" dirty="0" err="1"/>
              <a:t>alicerce</a:t>
            </a:r>
            <a:r>
              <a:rPr lang="en-US" dirty="0"/>
              <a:t> para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bem-sucedida</a:t>
            </a:r>
            <a:r>
              <a:rPr lang="en-US" dirty="0"/>
              <a:t> é a </a:t>
            </a:r>
            <a:r>
              <a:rPr lang="en-US" dirty="0" err="1"/>
              <a:t>fé</a:t>
            </a:r>
            <a:r>
              <a:rPr lang="en-US" dirty="0"/>
              <a:t>. Para o Pai celestial, </a:t>
            </a:r>
            <a:r>
              <a:rPr lang="en-US" dirty="0" err="1"/>
              <a:t>todas</a:t>
            </a:r>
            <a:r>
              <a:rPr lang="en-US" dirty="0"/>
              <a:t> as </a:t>
            </a:r>
            <a:r>
              <a:rPr lang="en-US" dirty="0" err="1"/>
              <a:t>coisas</a:t>
            </a:r>
            <a:r>
              <a:rPr lang="en-US" dirty="0"/>
              <a:t> </a:t>
            </a:r>
            <a:r>
              <a:rPr lang="en-US" dirty="0" err="1"/>
              <a:t>são</a:t>
            </a:r>
            <a:r>
              <a:rPr lang="en-US" dirty="0"/>
              <a:t> </a:t>
            </a:r>
            <a:r>
              <a:rPr lang="en-US" dirty="0" err="1"/>
              <a:t>espirituais</a:t>
            </a:r>
            <a:r>
              <a:rPr lang="en-US" dirty="0"/>
              <a:t>, inclusive </a:t>
            </a:r>
            <a:r>
              <a:rPr lang="en-US" dirty="0" err="1"/>
              <a:t>buscar</a:t>
            </a:r>
            <a:r>
              <a:rPr lang="en-US" dirty="0"/>
              <a:t> </a:t>
            </a:r>
            <a:r>
              <a:rPr lang="en-US" dirty="0" err="1"/>
              <a:t>emprego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O Senhor </a:t>
            </a:r>
            <a:r>
              <a:rPr lang="en-US" dirty="0" err="1"/>
              <a:t>disse</a:t>
            </a:r>
            <a:r>
              <a:rPr lang="en-US" dirty="0"/>
              <a:t>: “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verdade</a:t>
            </a:r>
            <a:r>
              <a:rPr lang="en-US" dirty="0"/>
              <a:t> </a:t>
            </a:r>
            <a:r>
              <a:rPr lang="en-US" dirty="0" err="1"/>
              <a:t>vos</a:t>
            </a:r>
            <a:r>
              <a:rPr lang="en-US" dirty="0"/>
              <a:t> </a:t>
            </a:r>
            <a:r>
              <a:rPr lang="en-US" dirty="0" err="1"/>
              <a:t>digo</a:t>
            </a:r>
            <a:r>
              <a:rPr lang="en-US" dirty="0"/>
              <a:t> que </a:t>
            </a:r>
            <a:r>
              <a:rPr lang="en-US" dirty="0" err="1"/>
              <a:t>todas</a:t>
            </a:r>
            <a:r>
              <a:rPr lang="en-US" dirty="0"/>
              <a:t> as </a:t>
            </a:r>
            <a:r>
              <a:rPr lang="en-US" dirty="0" err="1"/>
              <a:t>coisas</a:t>
            </a:r>
            <a:r>
              <a:rPr lang="en-US" dirty="0"/>
              <a:t> </a:t>
            </a:r>
            <a:r>
              <a:rPr lang="en-US" dirty="0" err="1"/>
              <a:t>são</a:t>
            </a:r>
            <a:r>
              <a:rPr lang="en-US" dirty="0"/>
              <a:t> </a:t>
            </a:r>
            <a:r>
              <a:rPr lang="en-US" dirty="0" err="1"/>
              <a:t>espirituais</a:t>
            </a:r>
            <a:r>
              <a:rPr lang="en-US" dirty="0"/>
              <a:t> para </a:t>
            </a:r>
            <a:r>
              <a:rPr lang="en-US" dirty="0" err="1"/>
              <a:t>mim</a:t>
            </a:r>
            <a:r>
              <a:rPr lang="en-US" dirty="0"/>
              <a:t> e </a:t>
            </a:r>
            <a:r>
              <a:rPr lang="en-US" dirty="0" err="1"/>
              <a:t>em</a:t>
            </a:r>
            <a:r>
              <a:rPr lang="en-US" dirty="0"/>
              <a:t> tempo </a:t>
            </a:r>
            <a:r>
              <a:rPr lang="en-US" dirty="0" err="1"/>
              <a:t>algum</a:t>
            </a:r>
            <a:r>
              <a:rPr lang="en-US" dirty="0"/>
              <a:t> </a:t>
            </a:r>
            <a:r>
              <a:rPr lang="en-US" dirty="0" err="1"/>
              <a:t>vos</a:t>
            </a:r>
            <a:r>
              <a:rPr lang="en-US" dirty="0"/>
              <a:t> </a:t>
            </a:r>
            <a:r>
              <a:rPr lang="en-US" dirty="0" err="1"/>
              <a:t>dei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lei que fosse </a:t>
            </a:r>
            <a:r>
              <a:rPr lang="en-US" dirty="0" err="1"/>
              <a:t>terrena</a:t>
            </a:r>
            <a:r>
              <a:rPr lang="en-US" dirty="0"/>
              <a:t>” (D&amp;C 29:34).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Tudo</a:t>
            </a:r>
            <a:r>
              <a:rPr lang="en-US" dirty="0"/>
              <a:t> o que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faz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pode</a:t>
            </a:r>
            <a:r>
              <a:rPr lang="en-US" dirty="0"/>
              <a:t> ser um </a:t>
            </a:r>
            <a:r>
              <a:rPr lang="en-US" dirty="0" err="1"/>
              <a:t>ato</a:t>
            </a:r>
            <a:r>
              <a:rPr lang="en-US" dirty="0"/>
              <a:t> de </a:t>
            </a:r>
            <a:r>
              <a:rPr lang="en-US" dirty="0" err="1"/>
              <a:t>fé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tem</a:t>
            </a:r>
            <a:r>
              <a:rPr lang="en-US" dirty="0"/>
              <a:t> </a:t>
            </a:r>
            <a:r>
              <a:rPr lang="en-US" dirty="0" err="1"/>
              <a:t>esperança</a:t>
            </a:r>
            <a:r>
              <a:rPr lang="en-US" dirty="0"/>
              <a:t> e </a:t>
            </a:r>
            <a:r>
              <a:rPr lang="en-US" dirty="0" err="1"/>
              <a:t>ora</a:t>
            </a:r>
            <a:r>
              <a:rPr lang="en-US" dirty="0"/>
              <a:t> para que Deus o </a:t>
            </a:r>
            <a:r>
              <a:rPr lang="en-US" dirty="0" err="1"/>
              <a:t>abençoe</a:t>
            </a:r>
            <a:r>
              <a:rPr lang="en-US" dirty="0"/>
              <a:t> com um </a:t>
            </a:r>
            <a:r>
              <a:rPr lang="en-US" dirty="0" err="1"/>
              <a:t>emprego</a:t>
            </a:r>
            <a:r>
              <a:rPr lang="en-US" dirty="0"/>
              <a:t>, mas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agir</a:t>
            </a:r>
            <a:r>
              <a:rPr lang="en-US" dirty="0"/>
              <a:t> de modo a </a:t>
            </a:r>
            <a:r>
              <a:rPr lang="en-US" dirty="0" err="1"/>
              <a:t>demonstrar</a:t>
            </a:r>
            <a:r>
              <a:rPr lang="en-US" dirty="0"/>
              <a:t> </a:t>
            </a:r>
            <a:r>
              <a:rPr lang="en-US" dirty="0" err="1"/>
              <a:t>sua</a:t>
            </a:r>
            <a:r>
              <a:rPr lang="en-US" dirty="0"/>
              <a:t> </a:t>
            </a:r>
            <a:r>
              <a:rPr lang="en-US" dirty="0" err="1"/>
              <a:t>fé</a:t>
            </a:r>
            <a:r>
              <a:rPr lang="en-US" dirty="0"/>
              <a:t>. (</a:t>
            </a:r>
            <a:r>
              <a:rPr lang="en-US" dirty="0" err="1"/>
              <a:t>Pág</a:t>
            </a:r>
            <a:r>
              <a:rPr lang="en-US" dirty="0"/>
              <a:t> 7 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).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candidatos</a:t>
            </a:r>
            <a:r>
              <a:rPr lang="en-US" dirty="0"/>
              <a:t> a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bem</a:t>
            </a:r>
            <a:r>
              <a:rPr lang="en-US" dirty="0"/>
              <a:t>- </a:t>
            </a:r>
            <a:r>
              <a:rPr lang="en-US" dirty="0" err="1"/>
              <a:t>sucedidos</a:t>
            </a:r>
            <a:r>
              <a:rPr lang="en-US" dirty="0"/>
              <a:t> </a:t>
            </a:r>
            <a:r>
              <a:rPr lang="en-US" dirty="0" err="1"/>
              <a:t>trabalham</a:t>
            </a:r>
            <a:r>
              <a:rPr lang="en-US" dirty="0"/>
              <a:t> </a:t>
            </a:r>
            <a:r>
              <a:rPr lang="en-US" dirty="0" err="1"/>
              <a:t>arduamente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Você</a:t>
            </a:r>
            <a:r>
              <a:rPr lang="en-US" dirty="0"/>
              <a:t> e </a:t>
            </a:r>
            <a:r>
              <a:rPr lang="en-US" dirty="0" err="1"/>
              <a:t>extrai</a:t>
            </a:r>
            <a:r>
              <a:rPr lang="en-US" dirty="0"/>
              <a:t> de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o que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coloca</a:t>
            </a:r>
            <a:r>
              <a:rPr lang="en-US" dirty="0"/>
              <a:t> </a:t>
            </a:r>
            <a:r>
              <a:rPr lang="en-US" dirty="0" err="1"/>
              <a:t>nela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Quanto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árduo</a:t>
            </a:r>
            <a:r>
              <a:rPr lang="en-US" dirty="0"/>
              <a:t>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trabalha</a:t>
            </a:r>
            <a:r>
              <a:rPr lang="en-US" dirty="0"/>
              <a:t>,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rápido</a:t>
            </a:r>
            <a:r>
              <a:rPr lang="en-US" dirty="0"/>
              <a:t> </a:t>
            </a:r>
            <a:r>
              <a:rPr lang="en-US" dirty="0" err="1"/>
              <a:t>conseguirá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Seu </a:t>
            </a:r>
            <a:r>
              <a:rPr lang="en-US" dirty="0" err="1"/>
              <a:t>trabalho</a:t>
            </a:r>
            <a:r>
              <a:rPr lang="en-US" dirty="0"/>
              <a:t>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consistir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identificar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e </a:t>
            </a:r>
            <a:r>
              <a:rPr lang="en-US" dirty="0" err="1"/>
              <a:t>fazer</a:t>
            </a:r>
            <a:r>
              <a:rPr lang="en-US" dirty="0"/>
              <a:t> </a:t>
            </a:r>
            <a:r>
              <a:rPr lang="en-US" dirty="0" err="1"/>
              <a:t>contatos</a:t>
            </a:r>
            <a:r>
              <a:rPr lang="en-US" dirty="0"/>
              <a:t>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dias</a:t>
            </a:r>
            <a:r>
              <a:rPr lang="en-US" dirty="0"/>
              <a:t> (</a:t>
            </a:r>
            <a:r>
              <a:rPr lang="en-US" dirty="0" err="1"/>
              <a:t>Pág</a:t>
            </a:r>
            <a:r>
              <a:rPr lang="en-US" dirty="0"/>
              <a:t> 9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https://www.churchofjesuschrist.org/media-library/video/2014-06-1300-daily-job-search-resources?category=chapter-5-how-do-i-accelerate-my-job-search&amp;lang=por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730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Compartilhe</a:t>
            </a:r>
            <a:r>
              <a:rPr lang="en-US" dirty="0"/>
              <a:t> o </a:t>
            </a:r>
            <a:r>
              <a:rPr lang="en-US" dirty="0" err="1"/>
              <a:t>conteúdo</a:t>
            </a:r>
            <a:r>
              <a:rPr lang="en-US" dirty="0"/>
              <a:t> </a:t>
            </a:r>
            <a:r>
              <a:rPr lang="en-US" dirty="0" err="1"/>
              <a:t>programático</a:t>
            </a:r>
            <a:r>
              <a:rPr lang="en-US" dirty="0"/>
              <a:t> e </a:t>
            </a:r>
            <a:r>
              <a:rPr lang="en-US" dirty="0" err="1"/>
              <a:t>reforce</a:t>
            </a:r>
            <a:r>
              <a:rPr lang="en-US" dirty="0"/>
              <a:t> o que </a:t>
            </a:r>
            <a:r>
              <a:rPr lang="en-US" dirty="0" err="1"/>
              <a:t>será</a:t>
            </a:r>
            <a:r>
              <a:rPr lang="en-US" dirty="0"/>
              <a:t> </a:t>
            </a:r>
            <a:r>
              <a:rPr lang="en-US" dirty="0" err="1"/>
              <a:t>aprendido</a:t>
            </a:r>
            <a:r>
              <a:rPr lang="en-US" dirty="0"/>
              <a:t> no </a:t>
            </a:r>
            <a:r>
              <a:rPr lang="en-US" dirty="0" err="1"/>
              <a:t>módulo</a:t>
            </a:r>
            <a:r>
              <a:rPr lang="en-US" dirty="0"/>
              <a:t> de </a:t>
            </a:r>
            <a:r>
              <a:rPr lang="en-US" dirty="0" err="1"/>
              <a:t>hoje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7981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Compartilhe</a:t>
            </a:r>
            <a:r>
              <a:rPr lang="en-US" dirty="0">
                <a:cs typeface="Calibri"/>
              </a:rPr>
              <a:t> a agenda do </a:t>
            </a:r>
            <a:r>
              <a:rPr lang="en-US" dirty="0" err="1">
                <a:cs typeface="Calibri"/>
              </a:rPr>
              <a:t>dia</a:t>
            </a:r>
            <a:endParaRPr lang="en-US" dirty="0" err="1"/>
          </a:p>
          <a:p>
            <a:r>
              <a:rPr lang="en-US" dirty="0"/>
              <a:t>Manual </a:t>
            </a:r>
            <a:r>
              <a:rPr lang="en-US" dirty="0" err="1"/>
              <a:t>Encontrar</a:t>
            </a:r>
            <a:r>
              <a:rPr lang="en-US" dirty="0"/>
              <a:t> um </a:t>
            </a:r>
            <a:r>
              <a:rPr lang="en-US" dirty="0" err="1"/>
              <a:t>Emprego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pág</a:t>
            </a:r>
            <a:r>
              <a:rPr lang="en-US" dirty="0"/>
              <a:t> 61</a:t>
            </a:r>
            <a:endParaRPr lang="pt-BR" dirty="0">
              <a:cs typeface="Calibri"/>
            </a:endParaRPr>
          </a:p>
          <a:p>
            <a:r>
              <a:rPr lang="en-US" dirty="0"/>
              <a:t>Manual </a:t>
            </a:r>
            <a:r>
              <a:rPr lang="en-US" dirty="0" err="1"/>
              <a:t>Encontrar</a:t>
            </a:r>
            <a:r>
              <a:rPr lang="en-US" dirty="0"/>
              <a:t> um </a:t>
            </a:r>
            <a:r>
              <a:rPr lang="en-US" dirty="0" err="1"/>
              <a:t>Emprego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pág</a:t>
            </a:r>
            <a:r>
              <a:rPr lang="en-US" dirty="0"/>
              <a:t> 63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76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de </a:t>
            </a:r>
            <a:r>
              <a:rPr lang="en-US" dirty="0" err="1"/>
              <a:t>transição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4214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Faça</a:t>
            </a:r>
            <a:r>
              <a:rPr lang="en-US" dirty="0"/>
              <a:t> um breve </a:t>
            </a:r>
            <a:r>
              <a:rPr lang="en-US" dirty="0" err="1"/>
              <a:t>acompanhamento</a:t>
            </a:r>
            <a:r>
              <a:rPr lang="en-US" dirty="0"/>
              <a:t> da </a:t>
            </a:r>
            <a:r>
              <a:rPr lang="en-US" dirty="0" err="1"/>
              <a:t>semana</a:t>
            </a:r>
            <a:r>
              <a:rPr lang="en-US" dirty="0"/>
              <a:t> dos </a:t>
            </a:r>
            <a:r>
              <a:rPr lang="en-US" dirty="0" err="1"/>
              <a:t>participantes</a:t>
            </a:r>
            <a:r>
              <a:rPr lang="en-US" dirty="0"/>
              <a:t> . </a:t>
            </a:r>
            <a:r>
              <a:rPr lang="en-US" dirty="0" err="1"/>
              <a:t>Podem</a:t>
            </a:r>
            <a:r>
              <a:rPr lang="en-US" dirty="0"/>
              <a:t> ser </a:t>
            </a:r>
            <a:r>
              <a:rPr lang="en-US" dirty="0" err="1"/>
              <a:t>compartilhada</a:t>
            </a:r>
            <a:r>
              <a:rPr lang="en-US" dirty="0"/>
              <a:t> a </a:t>
            </a:r>
            <a:r>
              <a:rPr lang="en-US" dirty="0" err="1"/>
              <a:t>experiência</a:t>
            </a:r>
            <a:r>
              <a:rPr lang="en-US" dirty="0"/>
              <a:t> de </a:t>
            </a:r>
            <a:r>
              <a:rPr lang="en-US" dirty="0" err="1"/>
              <a:t>sucesso</a:t>
            </a:r>
            <a:r>
              <a:rPr lang="en-US" dirty="0"/>
              <a:t>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dificuldade</a:t>
            </a:r>
            <a:r>
              <a:rPr lang="en-US" dirty="0"/>
              <a:t> de </a:t>
            </a:r>
            <a:r>
              <a:rPr lang="en-US" dirty="0" err="1"/>
              <a:t>algum</a:t>
            </a:r>
            <a:r>
              <a:rPr lang="en-US" dirty="0"/>
              <a:t> </a:t>
            </a:r>
            <a:r>
              <a:rPr lang="en-US" dirty="0" err="1"/>
              <a:t>participante</a:t>
            </a:r>
            <a:r>
              <a:rPr lang="en-US" dirty="0"/>
              <a:t>. </a:t>
            </a:r>
            <a:r>
              <a:rPr lang="en-US" dirty="0" err="1"/>
              <a:t>Reforce</a:t>
            </a:r>
            <a:r>
              <a:rPr lang="en-US" dirty="0"/>
              <a:t> a </a:t>
            </a:r>
            <a:r>
              <a:rPr lang="en-US" dirty="0" err="1"/>
              <a:t>importância</a:t>
            </a:r>
            <a:r>
              <a:rPr lang="en-US" dirty="0"/>
              <a:t> de </a:t>
            </a:r>
            <a:r>
              <a:rPr lang="en-US" dirty="0" err="1"/>
              <a:t>cumprir</a:t>
            </a:r>
            <a:r>
              <a:rPr lang="en-US" dirty="0"/>
              <a:t> </a:t>
            </a:r>
            <a:r>
              <a:rPr lang="en-US" dirty="0" err="1"/>
              <a:t>compromissos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389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Leia a </a:t>
            </a:r>
            <a:r>
              <a:rPr lang="en-US" dirty="0" err="1">
                <a:cs typeface="Calibri"/>
              </a:rPr>
              <a:t>citação</a:t>
            </a:r>
            <a:r>
              <a:rPr lang="en-US" dirty="0">
                <a:cs typeface="Calibri"/>
              </a:rPr>
              <a:t> e </a:t>
            </a:r>
            <a:r>
              <a:rPr lang="en-US" dirty="0" err="1">
                <a:cs typeface="Calibri"/>
              </a:rPr>
              <a:t>debata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rapidamente</a:t>
            </a:r>
            <a:r>
              <a:rPr lang="en-US" dirty="0">
                <a:cs typeface="Calibri"/>
              </a:rPr>
              <a:t> com o </a:t>
            </a:r>
            <a:r>
              <a:rPr lang="en-US" dirty="0" err="1">
                <a:cs typeface="Calibri"/>
              </a:rPr>
              <a:t>grupo</a:t>
            </a:r>
            <a:r>
              <a:rPr lang="en-US" dirty="0">
                <a:cs typeface="Calibri"/>
              </a:rPr>
              <a:t>. Motive e anime o </a:t>
            </a:r>
            <a:r>
              <a:rPr lang="en-US" dirty="0" err="1">
                <a:cs typeface="Calibri"/>
              </a:rPr>
              <a:t>grupo</a:t>
            </a:r>
            <a:r>
              <a:rPr lang="en-US" dirty="0">
                <a:cs typeface="Calibri"/>
              </a:rPr>
              <a:t> para que </a:t>
            </a:r>
            <a:r>
              <a:rPr lang="en-US" dirty="0" err="1">
                <a:cs typeface="Calibri"/>
              </a:rPr>
              <a:t>ganhe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força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espiritual</a:t>
            </a:r>
            <a:r>
              <a:rPr lang="en-US" dirty="0">
                <a:cs typeface="Calibri"/>
              </a:rPr>
              <a:t>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6796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</a:t>
            </a:r>
            <a:r>
              <a:rPr lang="en-US" dirty="0" err="1"/>
              <a:t>pág</a:t>
            </a:r>
            <a:r>
              <a:rPr lang="en-US" dirty="0"/>
              <a:t> 61</a:t>
            </a:r>
            <a:endParaRPr lang="pt-BR" dirty="0"/>
          </a:p>
          <a:p>
            <a:r>
              <a:rPr lang="en-US" dirty="0"/>
              <a:t>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</a:t>
            </a:r>
            <a:r>
              <a:rPr lang="en-US" dirty="0" err="1"/>
              <a:t>pág</a:t>
            </a:r>
            <a:r>
              <a:rPr lang="en-US" dirty="0"/>
              <a:t> 63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EE376-BF5E-4853-81C1-98618C08D285}" type="slidenum"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063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56F21-BFD7-493E-A972-2183A3205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FBA544-B936-4EA7-B987-D885CF970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E0738-666C-4FCD-A1F9-663CED92E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E9F-EAF6-46E7-946B-3B941C3C4274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7398F-E302-4D9F-8136-B9B43CC28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D9FD1-7086-4842-9A44-4B38BBADD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D20E-7634-41CF-B032-0AB1D79417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1275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FDDC1-EAB9-4645-A6F3-0678CF00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CBDA93-8957-4209-8627-77F4E39A8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9B631-396E-44E9-91FC-4C6C197C8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E9F-EAF6-46E7-946B-3B941C3C4274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B7E6-0E9C-459B-9C18-6CA64B55E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0ADF7-6EA6-45DC-A800-9038C045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D20E-7634-41CF-B032-0AB1D79417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890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E51DDE-2E3C-4DD2-822B-39AC46A71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960A4-D580-44CE-B61F-FD3AE4629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36E35-E736-46B7-BB7D-1D61C5BE8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E9F-EAF6-46E7-946B-3B941C3C4274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769C4-2232-4818-B4DF-1E3EA7F1C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CBD2B-C56B-411B-ACA3-0EA14861D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D20E-7634-41CF-B032-0AB1D79417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863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22656-FF9C-4F4C-8AFE-CE46BAB82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F100B-E49C-4D66-9C89-0EEEA4711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B1AC0-17B2-4B75-8CE4-2813322C2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E9F-EAF6-46E7-946B-3B941C3C4274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427A2-CC26-46CD-9E9A-F5A993DB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53796-0995-49F3-A535-19DB0E84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D20E-7634-41CF-B032-0AB1D79417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1782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33C67-AABF-4B16-A363-B399114AC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B6D3-CC75-4AD8-A117-E87486F55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F6D63-C0CC-4179-AAD5-75E465BE8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E9F-EAF6-46E7-946B-3B941C3C4274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D05BA-3FA9-4FC4-AA46-DE6CB545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76204-CF4F-4CCD-9102-C52884B8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D20E-7634-41CF-B032-0AB1D79417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5646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714B5-7BB6-4A79-A4DF-85233D22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C4614-2ACA-4B09-BAC5-0F4A9D41A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2AB4A-D910-4729-9C1A-7680C01C3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4AA6C-E1F6-480E-B880-8295F183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E9F-EAF6-46E7-946B-3B941C3C4274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563BF-5E6B-4D92-B6D0-F8BD02ED8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4B1B5-790D-4BB3-8665-30CC44F4E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D20E-7634-41CF-B032-0AB1D79417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772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398B6-50AF-4515-8D30-73D2A3A8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8ED82-237A-4E11-8D58-AC48C6B93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92FE27-D11F-47C6-BAF8-172D86E9D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D29C91-C9E1-49DA-AA9D-3D0179FCC3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A1A816-9356-45FA-B04B-D41E343433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B8640-545F-40C1-AD41-EBBC91483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E9F-EAF6-46E7-946B-3B941C3C4274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9B459B-9DA5-454E-8643-2401AEB8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7EB733-7844-4C09-BD77-DAF6CA9BA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D20E-7634-41CF-B032-0AB1D79417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28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18847-B420-4549-A168-952102B6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EF8B13-07CD-48F2-8BA9-9887081B5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E9F-EAF6-46E7-946B-3B941C3C4274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785354-D2C5-4F97-BA16-82D69EA5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E4712-294C-482B-B5C4-CBE998693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D20E-7634-41CF-B032-0AB1D79417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762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D3D0D5-B484-4500-A131-566B22518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E9F-EAF6-46E7-946B-3B941C3C4274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B1986-1DBF-4B91-ACB5-E9946AB9F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E7B6A-F74D-4984-A2D0-F39C05DBC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D20E-7634-41CF-B032-0AB1D79417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3885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0EB2F-4E79-477B-AFFC-F5E047CB0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DE97D-AB81-4D9B-954F-AB3D48EBC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587C9-0008-4830-BA5F-CDEB7D0EB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312B9-39D5-4234-902A-09B67BBD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E9F-EAF6-46E7-946B-3B941C3C4274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B877C-73E1-4281-947B-D0BD06826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8423A-81A1-4F9A-8919-C18B931D1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D20E-7634-41CF-B032-0AB1D79417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5507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08A2F-5713-4656-8104-701EF459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6DC3E0-467A-4B1A-9D97-BFFA239349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58BB27-04A4-4CA6-A34E-6F222386D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A90F9-47C5-47A7-98CB-3715CFBD2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E9F-EAF6-46E7-946B-3B941C3C4274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08B95-705C-49F6-8BB8-788E8890F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D6DCFB-BF50-43BC-B358-E3B5949B9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9D20E-7634-41CF-B032-0AB1D79417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707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579BB7-9B10-4B0E-BA96-70615BAF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3AB9E-B7FB-4482-8114-C5C235E77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85906-904E-46E7-9821-77CA0DB02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25E9F-EAF6-46E7-946B-3B941C3C4274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709C1-74AA-498D-8139-2722051A6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3911B-2338-4816-8474-5BD7A0668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9D20E-7634-41CF-B032-0AB1D79417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10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ABFFD54-4082-44D9-B907-A85DFFA4D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34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41A42B0-028B-41E7-9721-ADFCC0C99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9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C0F4ED9-E18F-484C-9339-9FDEA8A55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" y="0"/>
            <a:ext cx="12190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70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F30B3612-846F-4579-8019-2E221F320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20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207D82DE-8FC3-4836-A9CE-EE11EDB72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80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, orange&#10;&#10;Description automatically generated">
            <a:extLst>
              <a:ext uri="{FF2B5EF4-FFF2-40B4-BE49-F238E27FC236}">
                <a16:creationId xmlns:a16="http://schemas.microsoft.com/office/drawing/2014/main" id="{661BCA10-E744-4A80-BB19-79B94C74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1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13FAD7F7-B328-43A8-802F-597BC8A4C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17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219BE03-52F8-43DC-AADF-8DEEF6C20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2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59B6E66-68B8-4BA8-B31E-C568E6D8F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47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9E58C3C-1D76-4281-90FD-E9147318C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38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652A9EA0-3E2B-42A4-9E26-66A6F21F2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79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C9F45BA-D3D9-4901-86DC-B7F1C07D2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0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5DFABD83-294A-4797-9508-43BE01A34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86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ook&#10;&#10;Description automatically generated with low confidence">
            <a:extLst>
              <a:ext uri="{FF2B5EF4-FFF2-40B4-BE49-F238E27FC236}">
                <a16:creationId xmlns:a16="http://schemas.microsoft.com/office/drawing/2014/main" id="{253D9F1C-16D7-4A70-A8C4-EEEA2BB67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78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E60CA3BA-ABD2-4AC7-A15A-F7779863C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10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E526109-DC0F-4772-B078-C3E3546A9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50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50CB770-12FA-41B5-89A3-92D2348B0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34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2">
            <a:hlinkClick r:id="" action="ppaction://media"/>
            <a:extLst>
              <a:ext uri="{FF2B5EF4-FFF2-40B4-BE49-F238E27FC236}">
                <a16:creationId xmlns:a16="http://schemas.microsoft.com/office/drawing/2014/main" id="{3F6899E9-541C-46A3-B4CF-B89B1C38CC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7776"/>
            <a:ext cx="12201525" cy="686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4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28D6684-25E9-4BBE-B3A8-5EDDE012D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59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B653BFA-F1AB-48F8-BA21-42E60916C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13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2703408-70D1-4748-84EE-0B5437D01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11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8B0ECD6A-8C49-4B6C-B2AC-A7A1E1FBB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27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722E32B-D145-4373-9AD5-51407FD3D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8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AFE7D4A-0AD7-4D64-9CF4-6933CD4BA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73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8523D1D-42D2-4D67-893A-67954430F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34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, orange&#10;&#10;Description automatically generated">
            <a:extLst>
              <a:ext uri="{FF2B5EF4-FFF2-40B4-BE49-F238E27FC236}">
                <a16:creationId xmlns:a16="http://schemas.microsoft.com/office/drawing/2014/main" id="{856D02AD-AB56-4600-8D23-871FBB420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23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9A9966F-884B-41EA-A346-F4822FBA6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18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D807776-1696-4ADA-BC00-E0B843BCF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48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6B5CC890-D988-4EF4-B4D9-717800A81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16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FCF7B07781E940821AB60145D590AE" ma:contentTypeVersion="10" ma:contentTypeDescription="Create a new document." ma:contentTypeScope="" ma:versionID="7064247c7df3aca519e03a9eecd25164">
  <xsd:schema xmlns:xsd="http://www.w3.org/2001/XMLSchema" xmlns:xs="http://www.w3.org/2001/XMLSchema" xmlns:p="http://schemas.microsoft.com/office/2006/metadata/properties" xmlns:ns2="75796dc6-7052-40f0-bff0-3b69fb1b53cc" xmlns:ns3="d5cb36d2-ace5-409e-bf1a-83f213e4ca90" targetNamespace="http://schemas.microsoft.com/office/2006/metadata/properties" ma:root="true" ma:fieldsID="c90b14ac203762175df7d899190f306c" ns2:_="" ns3:_="">
    <xsd:import namespace="75796dc6-7052-40f0-bff0-3b69fb1b53cc"/>
    <xsd:import namespace="d5cb36d2-ace5-409e-bf1a-83f213e4ca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96dc6-7052-40f0-bff0-3b69fb1b53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cb36d2-ace5-409e-bf1a-83f213e4ca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DB364F-9966-462E-9277-FFEBC63AE8E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85FF505-A346-4CE3-BB46-88DED17123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65B22D-5D11-4120-B65A-50A584B02F32}"/>
</file>

<file path=docMetadata/LabelInfo.xml><?xml version="1.0" encoding="utf-8"?>
<clbl:labelList xmlns:clbl="http://schemas.microsoft.com/office/2020/mipLabelMetadata">
  <clbl:label id="{03ef5274-90b8-4b3f-8a76-b4c36a43e904}" enabled="1" method="Standard" siteId="{61e6eeb3-5fd7-4aaa-ae3c-61e8deb09b7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29</Slides>
  <Notes>28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Peres</dc:creator>
  <cp:lastModifiedBy>Carlos Peres</cp:lastModifiedBy>
  <cp:revision>111</cp:revision>
  <dcterms:created xsi:type="dcterms:W3CDTF">2022-01-12T22:39:58Z</dcterms:created>
  <dcterms:modified xsi:type="dcterms:W3CDTF">2022-01-20T23:31:40Z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0x01010095FCF7B07781E940821AB60145D590AE</vt:lpwstr>
  </property>
</Properties>
</file>