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84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C0FCF9-BF65-57A4-C49C-AF2A69921324}" v="13" dt="2022-01-18T22:23:31.684"/>
    <p1510:client id="{D2393785-35EF-0651-453E-7787F8FB440A}" v="1" dt="2022-01-18T23:25:26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0" d="100"/>
          <a:sy n="80" d="100"/>
        </p:scale>
        <p:origin x="7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ia Moreira" userId="S::moreiraks@churchofjesuschrist.org::87d73219-8b7c-4b4a-b87e-83f6ca5fc541" providerId="AD" clId="Web-{4FC0FCF9-BF65-57A4-C49C-AF2A69921324}"/>
    <pc:docChg chg="modSld">
      <pc:chgData name="Kathia Moreira" userId="S::moreiraks@churchofjesuschrist.org::87d73219-8b7c-4b4a-b87e-83f6ca5fc541" providerId="AD" clId="Web-{4FC0FCF9-BF65-57A4-C49C-AF2A69921324}" dt="2022-01-18T22:23:27.825" v="197"/>
      <pc:docMkLst>
        <pc:docMk/>
      </pc:docMkLst>
      <pc:sldChg chg="modNotes">
        <pc:chgData name="Kathia Moreira" userId="S::moreiraks@churchofjesuschrist.org::87d73219-8b7c-4b4a-b87e-83f6ca5fc541" providerId="AD" clId="Web-{4FC0FCF9-BF65-57A4-C49C-AF2A69921324}" dt="2022-01-18T21:21:16.816" v="1"/>
        <pc:sldMkLst>
          <pc:docMk/>
          <pc:sldMk cId="1111785169" sldId="257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1:35:40.152" v="5"/>
        <pc:sldMkLst>
          <pc:docMk/>
          <pc:sldMk cId="1692160767" sldId="258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1:23:26.679" v="3"/>
        <pc:sldMkLst>
          <pc:docMk/>
          <pc:sldMk cId="1137258731" sldId="259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1:37:35.937" v="7"/>
        <pc:sldMkLst>
          <pc:docMk/>
          <pc:sldMk cId="903844252" sldId="260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1:37:38.687" v="8"/>
        <pc:sldMkLst>
          <pc:docMk/>
          <pc:sldMk cId="175090508" sldId="261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1:52:09.461" v="14"/>
        <pc:sldMkLst>
          <pc:docMk/>
          <pc:sldMk cId="3974893696" sldId="262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2:01:09.663" v="22"/>
        <pc:sldMkLst>
          <pc:docMk/>
          <pc:sldMk cId="292065975" sldId="263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1:37:43.609" v="9"/>
        <pc:sldMkLst>
          <pc:docMk/>
          <pc:sldMk cId="1203304197" sldId="264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2:15:48.734" v="23"/>
        <pc:sldMkLst>
          <pc:docMk/>
          <pc:sldMk cId="2134120081" sldId="265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2:16:24.751" v="25"/>
        <pc:sldMkLst>
          <pc:docMk/>
          <pc:sldMk cId="2402846728" sldId="266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1:37:47.203" v="10"/>
        <pc:sldMkLst>
          <pc:docMk/>
          <pc:sldMk cId="3931237064" sldId="267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2:17:20.674" v="30"/>
        <pc:sldMkLst>
          <pc:docMk/>
          <pc:sldMk cId="2393600846" sldId="268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1:41:32.287" v="12"/>
        <pc:sldMkLst>
          <pc:docMk/>
          <pc:sldMk cId="1986635252" sldId="269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2:18:01.832" v="32"/>
        <pc:sldMkLst>
          <pc:docMk/>
          <pc:sldMk cId="4088714481" sldId="270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2:18:07.410" v="34"/>
        <pc:sldMkLst>
          <pc:docMk/>
          <pc:sldMk cId="3986002880" sldId="271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2:18:29.567" v="36"/>
        <pc:sldMkLst>
          <pc:docMk/>
          <pc:sldMk cId="2913505786" sldId="272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2:18:49.364" v="38"/>
        <pc:sldMkLst>
          <pc:docMk/>
          <pc:sldMk cId="1845604016" sldId="273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2:19:03.646" v="40"/>
        <pc:sldMkLst>
          <pc:docMk/>
          <pc:sldMk cId="772969050" sldId="274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2:19:28.350" v="42"/>
        <pc:sldMkLst>
          <pc:docMk/>
          <pc:sldMk cId="2214326672" sldId="275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2:23:27.825" v="197"/>
        <pc:sldMkLst>
          <pc:docMk/>
          <pc:sldMk cId="213545423" sldId="276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2:21:39.963" v="172"/>
        <pc:sldMkLst>
          <pc:docMk/>
          <pc:sldMk cId="4104154526" sldId="277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2:21:45.369" v="174"/>
        <pc:sldMkLst>
          <pc:docMk/>
          <pc:sldMk cId="1266875231" sldId="278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2:21:49.666" v="176"/>
        <pc:sldMkLst>
          <pc:docMk/>
          <pc:sldMk cId="2608329320" sldId="279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1:53:25.541" v="16"/>
        <pc:sldMkLst>
          <pc:docMk/>
          <pc:sldMk cId="3298376292" sldId="280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1:58:16.533" v="20"/>
        <pc:sldMkLst>
          <pc:docMk/>
          <pc:sldMk cId="3253651820" sldId="281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1:55:35.201" v="18"/>
        <pc:sldMkLst>
          <pc:docMk/>
          <pc:sldMk cId="33817385" sldId="282"/>
        </pc:sldMkLst>
      </pc:sldChg>
      <pc:sldChg chg="modNotes">
        <pc:chgData name="Kathia Moreira" userId="S::moreiraks@churchofjesuschrist.org::87d73219-8b7c-4b4a-b87e-83f6ca5fc541" providerId="AD" clId="Web-{4FC0FCF9-BF65-57A4-C49C-AF2A69921324}" dt="2022-01-18T22:19:31.928" v="44"/>
        <pc:sldMkLst>
          <pc:docMk/>
          <pc:sldMk cId="561797230" sldId="284"/>
        </pc:sldMkLst>
      </pc:sldChg>
    </pc:docChg>
  </pc:docChgLst>
  <pc:docChgLst>
    <pc:chgData name="Kathia Moreira" userId="S::moreiraks@churchofjesuschrist.org::87d73219-8b7c-4b4a-b87e-83f6ca5fc541" providerId="AD" clId="Web-{D2393785-35EF-0651-453E-7787F8FB440A}"/>
    <pc:docChg chg="modSld">
      <pc:chgData name="Kathia Moreira" userId="S::moreiraks@churchofjesuschrist.org::87d73219-8b7c-4b4a-b87e-83f6ca5fc541" providerId="AD" clId="Web-{D2393785-35EF-0651-453E-7787F8FB440A}" dt="2022-01-18T23:33:38.331" v="55"/>
      <pc:docMkLst>
        <pc:docMk/>
      </pc:docMkLst>
      <pc:sldChg chg="modNotes">
        <pc:chgData name="Kathia Moreira" userId="S::moreiraks@churchofjesuschrist.org::87d73219-8b7c-4b4a-b87e-83f6ca5fc541" providerId="AD" clId="Web-{D2393785-35EF-0651-453E-7787F8FB440A}" dt="2022-01-18T23:25:00.268" v="50"/>
        <pc:sldMkLst>
          <pc:docMk/>
          <pc:sldMk cId="903844252" sldId="260"/>
        </pc:sldMkLst>
      </pc:sldChg>
      <pc:sldChg chg="modNotes">
        <pc:chgData name="Kathia Moreira" userId="S::moreiraks@churchofjesuschrist.org::87d73219-8b7c-4b4a-b87e-83f6ca5fc541" providerId="AD" clId="Web-{D2393785-35EF-0651-453E-7787F8FB440A}" dt="2022-01-18T23:25:24.237" v="53"/>
        <pc:sldMkLst>
          <pc:docMk/>
          <pc:sldMk cId="1203304197" sldId="264"/>
        </pc:sldMkLst>
      </pc:sldChg>
      <pc:sldChg chg="modNotes">
        <pc:chgData name="Kathia Moreira" userId="S::moreiraks@churchofjesuschrist.org::87d73219-8b7c-4b4a-b87e-83f6ca5fc541" providerId="AD" clId="Web-{D2393785-35EF-0651-453E-7787F8FB440A}" dt="2022-01-18T23:33:38.331" v="55"/>
        <pc:sldMkLst>
          <pc:docMk/>
          <pc:sldMk cId="772969050" sldId="274"/>
        </pc:sldMkLst>
      </pc:sldChg>
    </pc:docChg>
  </pc:docChgLst>
  <pc:docChgLst>
    <pc:chgData name="Kathia Moreira" userId="S::moreiraks@churchofjesuschrist.org::87d73219-8b7c-4b4a-b87e-83f6ca5fc541" providerId="AD" clId="Web-{0E49F80C-A79E-A642-9777-C0EDB25C883C}"/>
    <pc:docChg chg="modSld">
      <pc:chgData name="Kathia Moreira" userId="S::moreiraks@churchofjesuschrist.org::87d73219-8b7c-4b4a-b87e-83f6ca5fc541" providerId="AD" clId="Web-{0E49F80C-A79E-A642-9777-C0EDB25C883C}" dt="2022-01-18T21:11:35.113" v="0"/>
      <pc:docMkLst>
        <pc:docMk/>
      </pc:docMkLst>
      <pc:sldChg chg="modNotes">
        <pc:chgData name="Kathia Moreira" userId="S::moreiraks@churchofjesuschrist.org::87d73219-8b7c-4b4a-b87e-83f6ca5fc541" providerId="AD" clId="Web-{0E49F80C-A79E-A642-9777-C0EDB25C883C}" dt="2022-01-18T21:11:35.113" v="0"/>
        <pc:sldMkLst>
          <pc:docMk/>
          <pc:sldMk cId="845661887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FA1BA-0337-4B29-AE84-920719CBCE35}" type="datetimeFigureOut">
              <a:rPr lang="pt-BR"/>
              <a:t>18/01/2022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248AA-EC3E-44A4-A8F1-50C0115D6B34}" type="slidenum">
              <a:rPr lang="pt-B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0253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bc/content/ldsorg/topics/self-reliance/my-job-search-por.pdf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video/chapter-3-match-your-skills-to-the-employers-needs?lang=por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video/chapter-3-match-your-skills-to-the-employers-needs?lang=por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video/2014-06-1300-daily-job-search-resources?category=chapter-5-how-do-i-accelerate-my-job-search&amp;lang=por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Compartilhe a apresentação com a instrução caso seus encontros sejam online. Se for presencial, pode compartilhar instruções conforme necessidades do local.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2684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Peça</a:t>
            </a:r>
            <a:r>
              <a:rPr lang="en-US" dirty="0"/>
              <a:t> para </a:t>
            </a:r>
            <a:r>
              <a:rPr lang="en-US" dirty="0" err="1"/>
              <a:t>alguém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 </a:t>
            </a:r>
            <a:r>
              <a:rPr lang="en-US" dirty="0" err="1"/>
              <a:t>ler</a:t>
            </a:r>
            <a:r>
              <a:rPr lang="en-US" dirty="0"/>
              <a:t> a </a:t>
            </a:r>
            <a:r>
              <a:rPr lang="en-US" dirty="0" err="1"/>
              <a:t>citação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5439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Mostre</a:t>
            </a:r>
            <a:r>
              <a:rPr lang="en-US" dirty="0"/>
              <a:t> o </a:t>
            </a:r>
            <a:r>
              <a:rPr lang="en-US" dirty="0" err="1"/>
              <a:t>processo</a:t>
            </a:r>
            <a:r>
              <a:rPr lang="en-US" dirty="0"/>
              <a:t> </a:t>
            </a:r>
            <a:r>
              <a:rPr lang="en-US" dirty="0" err="1"/>
              <a:t>como</a:t>
            </a:r>
            <a:r>
              <a:rPr lang="en-US" dirty="0"/>
              <a:t> um </a:t>
            </a:r>
            <a:r>
              <a:rPr lang="en-US" dirty="0" err="1"/>
              <a:t>todo</a:t>
            </a:r>
            <a:r>
              <a:rPr lang="en-US" dirty="0"/>
              <a:t> e </a:t>
            </a:r>
            <a:r>
              <a:rPr lang="en-US" dirty="0" err="1"/>
              <a:t>enfatize</a:t>
            </a:r>
            <a:r>
              <a:rPr lang="en-US" dirty="0"/>
              <a:t> que </a:t>
            </a:r>
            <a:r>
              <a:rPr lang="en-US" dirty="0" err="1"/>
              <a:t>cada</a:t>
            </a:r>
            <a:r>
              <a:rPr lang="en-US" dirty="0"/>
              <a:t> </a:t>
            </a:r>
            <a:r>
              <a:rPr lang="en-US" dirty="0" err="1"/>
              <a:t>etapa</a:t>
            </a:r>
            <a:r>
              <a:rPr lang="en-US" dirty="0"/>
              <a:t> </a:t>
            </a:r>
            <a:r>
              <a:rPr lang="en-US" dirty="0" err="1"/>
              <a:t>contribui</a:t>
            </a:r>
            <a:r>
              <a:rPr lang="en-US" dirty="0"/>
              <a:t> para a </a:t>
            </a:r>
            <a:r>
              <a:rPr lang="en-US" dirty="0" err="1"/>
              <a:t>contratação</a:t>
            </a:r>
            <a:r>
              <a:rPr lang="en-US" dirty="0"/>
              <a:t> (</a:t>
            </a:r>
            <a:r>
              <a:rPr lang="en-US" dirty="0" err="1"/>
              <a:t>recompensa</a:t>
            </a:r>
            <a:r>
              <a:rPr lang="en-US" dirty="0"/>
              <a:t>). </a:t>
            </a:r>
          </a:p>
          <a:p>
            <a:r>
              <a:rPr lang="en-US" dirty="0" err="1"/>
              <a:t>Não</a:t>
            </a:r>
            <a:r>
              <a:rPr lang="en-US" dirty="0"/>
              <a:t> adianta </a:t>
            </a:r>
            <a:r>
              <a:rPr lang="en-US" dirty="0" err="1"/>
              <a:t>apenas</a:t>
            </a:r>
            <a:r>
              <a:rPr lang="en-US" dirty="0"/>
              <a:t> </a:t>
            </a:r>
            <a:r>
              <a:rPr lang="en-US" dirty="0" err="1"/>
              <a:t>ter</a:t>
            </a:r>
            <a:r>
              <a:rPr lang="en-US" dirty="0"/>
              <a:t> um </a:t>
            </a:r>
            <a:r>
              <a:rPr lang="en-US" dirty="0" err="1"/>
              <a:t>bom</a:t>
            </a:r>
            <a:r>
              <a:rPr lang="en-US" dirty="0"/>
              <a:t> </a:t>
            </a:r>
            <a:r>
              <a:rPr lang="en-US" dirty="0" err="1"/>
              <a:t>contato</a:t>
            </a:r>
            <a:r>
              <a:rPr lang="en-US" dirty="0"/>
              <a:t>, </a:t>
            </a:r>
            <a:r>
              <a:rPr lang="en-US" dirty="0" err="1"/>
              <a:t>ou</a:t>
            </a:r>
            <a:r>
              <a:rPr lang="en-US" dirty="0"/>
              <a:t> </a:t>
            </a:r>
            <a:r>
              <a:rPr lang="en-US" dirty="0" err="1"/>
              <a:t>apenas</a:t>
            </a:r>
            <a:r>
              <a:rPr lang="en-US" dirty="0"/>
              <a:t> um </a:t>
            </a:r>
            <a:r>
              <a:rPr lang="en-US" dirty="0" err="1"/>
              <a:t>bom</a:t>
            </a:r>
            <a:r>
              <a:rPr lang="en-US" dirty="0"/>
              <a:t> </a:t>
            </a:r>
            <a:r>
              <a:rPr lang="en-US" dirty="0" err="1"/>
              <a:t>currículo</a:t>
            </a:r>
            <a:r>
              <a:rPr lang="en-US" dirty="0"/>
              <a:t> </a:t>
            </a:r>
            <a:r>
              <a:rPr lang="en-US" dirty="0" err="1"/>
              <a:t>ou</a:t>
            </a:r>
            <a:r>
              <a:rPr lang="en-US" dirty="0"/>
              <a:t> </a:t>
            </a:r>
            <a:r>
              <a:rPr lang="en-US" dirty="0" err="1"/>
              <a:t>apenas</a:t>
            </a:r>
            <a:r>
              <a:rPr lang="en-US" dirty="0"/>
              <a:t> ser </a:t>
            </a:r>
            <a:r>
              <a:rPr lang="en-US" dirty="0" err="1"/>
              <a:t>indicado</a:t>
            </a:r>
            <a:r>
              <a:rPr lang="en-US" dirty="0"/>
              <a:t> para um </a:t>
            </a:r>
            <a:r>
              <a:rPr lang="en-US" dirty="0" err="1"/>
              <a:t>processo</a:t>
            </a:r>
            <a:r>
              <a:rPr lang="en-US" dirty="0"/>
              <a:t> </a:t>
            </a:r>
            <a:r>
              <a:rPr lang="en-US" dirty="0" err="1"/>
              <a:t>seletivo</a:t>
            </a:r>
            <a:r>
              <a:rPr lang="en-US" dirty="0"/>
              <a:t>. 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9413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de </a:t>
            </a:r>
            <a:r>
              <a:rPr lang="en-US" dirty="0" err="1"/>
              <a:t>transição</a:t>
            </a:r>
            <a:endParaRPr lang="pt-BR" dirty="0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6284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– </a:t>
            </a:r>
            <a:r>
              <a:rPr lang="en-US" dirty="0" err="1"/>
              <a:t>Página</a:t>
            </a:r>
            <a:r>
              <a:rPr lang="en-US" dirty="0"/>
              <a:t> 43</a:t>
            </a:r>
          </a:p>
          <a:p>
            <a:endParaRPr lang="en-US" dirty="0">
              <a:cs typeface="Calibri"/>
            </a:endParaRPr>
          </a:p>
          <a:p>
            <a:r>
              <a:rPr lang="en-US" dirty="0" err="1"/>
              <a:t>Enfatize</a:t>
            </a:r>
            <a:r>
              <a:rPr lang="en-US" dirty="0"/>
              <a:t> que, </a:t>
            </a:r>
            <a:r>
              <a:rPr lang="en-US" dirty="0" err="1"/>
              <a:t>tal</a:t>
            </a:r>
            <a:r>
              <a:rPr lang="en-US" dirty="0"/>
              <a:t> </a:t>
            </a:r>
            <a:r>
              <a:rPr lang="en-US" dirty="0" err="1"/>
              <a:t>como</a:t>
            </a:r>
            <a:r>
              <a:rPr lang="en-US" dirty="0"/>
              <a:t> um </a:t>
            </a:r>
            <a:r>
              <a:rPr lang="en-US" dirty="0" err="1"/>
              <a:t>edital</a:t>
            </a:r>
            <a:r>
              <a:rPr lang="en-US" dirty="0"/>
              <a:t> de </a:t>
            </a:r>
            <a:r>
              <a:rPr lang="en-US" dirty="0" err="1"/>
              <a:t>concurso</a:t>
            </a:r>
            <a:r>
              <a:rPr lang="en-US" dirty="0"/>
              <a:t> </a:t>
            </a:r>
            <a:r>
              <a:rPr lang="en-US" dirty="0" err="1"/>
              <a:t>ou</a:t>
            </a:r>
            <a:r>
              <a:rPr lang="en-US" dirty="0"/>
              <a:t> </a:t>
            </a:r>
            <a:r>
              <a:rPr lang="en-US" dirty="0" err="1"/>
              <a:t>regras</a:t>
            </a:r>
            <a:r>
              <a:rPr lang="en-US" dirty="0"/>
              <a:t> para </a:t>
            </a:r>
            <a:r>
              <a:rPr lang="en-US" dirty="0" err="1"/>
              <a:t>missão</a:t>
            </a:r>
            <a:r>
              <a:rPr lang="en-US" dirty="0"/>
              <a:t>,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anúncios</a:t>
            </a:r>
            <a:r>
              <a:rPr lang="en-US" dirty="0"/>
              <a:t> </a:t>
            </a:r>
            <a:r>
              <a:rPr lang="en-US" dirty="0" err="1"/>
              <a:t>estão</a:t>
            </a:r>
            <a:r>
              <a:rPr lang="en-US" dirty="0"/>
              <a:t> as </a:t>
            </a:r>
            <a:r>
              <a:rPr lang="en-US" dirty="0" err="1"/>
              <a:t>dicas</a:t>
            </a:r>
            <a:r>
              <a:rPr lang="en-US" dirty="0"/>
              <a:t> </a:t>
            </a:r>
            <a:r>
              <a:rPr lang="en-US" dirty="0" err="1"/>
              <a:t>principais</a:t>
            </a:r>
            <a:r>
              <a:rPr lang="en-US" dirty="0"/>
              <a:t> para </a:t>
            </a:r>
            <a:r>
              <a:rPr lang="en-US" dirty="0" err="1"/>
              <a:t>contratação</a:t>
            </a:r>
            <a:r>
              <a:rPr lang="en-US" dirty="0"/>
              <a:t> </a:t>
            </a:r>
            <a:r>
              <a:rPr lang="en-US" dirty="0" err="1"/>
              <a:t>naquela</a:t>
            </a:r>
            <a:r>
              <a:rPr lang="en-US" dirty="0"/>
              <a:t> </a:t>
            </a:r>
            <a:r>
              <a:rPr lang="en-US" dirty="0" err="1"/>
              <a:t>vaga</a:t>
            </a:r>
            <a:r>
              <a:rPr lang="en-US" dirty="0"/>
              <a:t>. </a:t>
            </a:r>
          </a:p>
          <a:p>
            <a:r>
              <a:rPr lang="en-US" dirty="0"/>
              <a:t>Vale </a:t>
            </a:r>
            <a:r>
              <a:rPr lang="en-US" dirty="0" err="1"/>
              <a:t>muito</a:t>
            </a:r>
            <a:r>
              <a:rPr lang="en-US" dirty="0"/>
              <a:t> </a:t>
            </a:r>
            <a:r>
              <a:rPr lang="en-US" dirty="0" err="1"/>
              <a:t>tomar</a:t>
            </a:r>
            <a:r>
              <a:rPr lang="en-US" dirty="0"/>
              <a:t> um </a:t>
            </a:r>
            <a:r>
              <a:rPr lang="en-US" dirty="0" err="1"/>
              <a:t>pouco</a:t>
            </a:r>
            <a:r>
              <a:rPr lang="en-US" dirty="0"/>
              <a:t> de tempo para </a:t>
            </a:r>
            <a:r>
              <a:rPr lang="en-US" dirty="0" err="1"/>
              <a:t>analisar</a:t>
            </a:r>
            <a:r>
              <a:rPr lang="en-US" dirty="0"/>
              <a:t> a </a:t>
            </a:r>
            <a:r>
              <a:rPr lang="en-US" dirty="0" err="1"/>
              <a:t>descrição</a:t>
            </a:r>
            <a:r>
              <a:rPr lang="en-US" dirty="0"/>
              <a:t> do cargo, no que a </a:t>
            </a:r>
            <a:r>
              <a:rPr lang="en-US" dirty="0" err="1"/>
              <a:t>empresa</a:t>
            </a:r>
            <a:r>
              <a:rPr lang="en-US" dirty="0"/>
              <a:t> </a:t>
            </a:r>
            <a:r>
              <a:rPr lang="en-US" dirty="0" err="1"/>
              <a:t>trabalha</a:t>
            </a:r>
            <a:r>
              <a:rPr lang="en-US" dirty="0"/>
              <a:t> e </a:t>
            </a:r>
            <a:r>
              <a:rPr lang="en-US" dirty="0" err="1"/>
              <a:t>sua</a:t>
            </a:r>
            <a:r>
              <a:rPr lang="en-US" dirty="0"/>
              <a:t> </a:t>
            </a:r>
            <a:r>
              <a:rPr lang="en-US" dirty="0" err="1"/>
              <a:t>história</a:t>
            </a:r>
            <a:r>
              <a:rPr lang="en-US" dirty="0"/>
              <a:t>. Busque por </a:t>
            </a:r>
            <a:r>
              <a:rPr lang="en-US" dirty="0" err="1"/>
              <a:t>mídias</a:t>
            </a:r>
            <a:r>
              <a:rPr lang="en-US" dirty="0"/>
              <a:t> </a:t>
            </a:r>
            <a:r>
              <a:rPr lang="en-US" dirty="0" err="1"/>
              <a:t>sociais</a:t>
            </a:r>
            <a:r>
              <a:rPr lang="en-US" dirty="0"/>
              <a:t>, sites e </a:t>
            </a:r>
            <a:r>
              <a:rPr lang="en-US" dirty="0" err="1"/>
              <a:t>notícias</a:t>
            </a:r>
            <a:r>
              <a:rPr lang="en-US" dirty="0"/>
              <a:t> </a:t>
            </a:r>
            <a:r>
              <a:rPr lang="en-US" dirty="0" err="1"/>
              <a:t>sobre</a:t>
            </a:r>
            <a:r>
              <a:rPr lang="en-US" dirty="0"/>
              <a:t> a </a:t>
            </a:r>
            <a:r>
              <a:rPr lang="en-US" dirty="0" err="1"/>
              <a:t>empresa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– </a:t>
            </a:r>
            <a:r>
              <a:rPr lang="en-US" dirty="0" err="1"/>
              <a:t>Página</a:t>
            </a:r>
            <a:r>
              <a:rPr lang="en-US" dirty="0"/>
              <a:t> 49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2572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de </a:t>
            </a:r>
            <a:r>
              <a:rPr lang="en-US" dirty="0" err="1"/>
              <a:t>transição</a:t>
            </a:r>
            <a:endParaRPr lang="pt-BR" dirty="0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5417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 </a:t>
            </a:r>
            <a:r>
              <a:rPr lang="en-US" dirty="0" err="1"/>
              <a:t>análise</a:t>
            </a:r>
            <a:r>
              <a:rPr lang="en-US" dirty="0"/>
              <a:t> da </a:t>
            </a:r>
            <a:r>
              <a:rPr lang="en-US" dirty="0" err="1"/>
              <a:t>descrição</a:t>
            </a:r>
            <a:r>
              <a:rPr lang="en-US" dirty="0"/>
              <a:t>, </a:t>
            </a:r>
            <a:r>
              <a:rPr lang="en-US" dirty="0" err="1"/>
              <a:t>buscar</a:t>
            </a:r>
            <a:r>
              <a:rPr lang="en-US" dirty="0"/>
              <a:t> por </a:t>
            </a:r>
            <a:r>
              <a:rPr lang="en-US" dirty="0" err="1"/>
              <a:t>palavras</a:t>
            </a:r>
            <a:r>
              <a:rPr lang="en-US" dirty="0"/>
              <a:t> </a:t>
            </a:r>
            <a:r>
              <a:rPr lang="en-US" dirty="0" err="1"/>
              <a:t>chave</a:t>
            </a:r>
            <a:r>
              <a:rPr lang="en-US" dirty="0"/>
              <a:t> que </a:t>
            </a:r>
            <a:r>
              <a:rPr lang="en-US" dirty="0" err="1"/>
              <a:t>indiquem</a:t>
            </a:r>
            <a:r>
              <a:rPr lang="en-US" dirty="0"/>
              <a:t> </a:t>
            </a:r>
            <a:r>
              <a:rPr lang="en-US" dirty="0" err="1"/>
              <a:t>pontos</a:t>
            </a:r>
            <a:r>
              <a:rPr lang="en-US" dirty="0"/>
              <a:t> </a:t>
            </a:r>
            <a:r>
              <a:rPr lang="en-US" dirty="0" err="1"/>
              <a:t>importantes</a:t>
            </a:r>
            <a:r>
              <a:rPr lang="en-US" dirty="0"/>
              <a:t> de </a:t>
            </a:r>
            <a:r>
              <a:rPr lang="en-US" dirty="0" err="1"/>
              <a:t>como</a:t>
            </a:r>
            <a:r>
              <a:rPr lang="en-US" dirty="0"/>
              <a:t> o </a:t>
            </a:r>
            <a:r>
              <a:rPr lang="en-US" dirty="0" err="1"/>
              <a:t>trabalho</a:t>
            </a:r>
            <a:r>
              <a:rPr lang="en-US" dirty="0"/>
              <a:t> </a:t>
            </a:r>
            <a:r>
              <a:rPr lang="en-US" dirty="0" err="1"/>
              <a:t>deve</a:t>
            </a:r>
            <a:r>
              <a:rPr lang="en-US" dirty="0"/>
              <a:t> ser </a:t>
            </a:r>
            <a:r>
              <a:rPr lang="en-US" dirty="0" err="1"/>
              <a:t>executado</a:t>
            </a:r>
            <a:r>
              <a:rPr lang="en-US" dirty="0"/>
              <a:t>. </a:t>
            </a:r>
          </a:p>
          <a:p>
            <a:endParaRPr lang="en-US" dirty="0"/>
          </a:p>
          <a:p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– </a:t>
            </a:r>
            <a:r>
              <a:rPr lang="en-US" dirty="0" err="1"/>
              <a:t>Página</a:t>
            </a:r>
            <a:r>
              <a:rPr lang="en-US" dirty="0"/>
              <a:t> 43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8476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– </a:t>
            </a:r>
            <a:r>
              <a:rPr lang="en-US" dirty="0" err="1"/>
              <a:t>Página</a:t>
            </a:r>
            <a:r>
              <a:rPr lang="en-US" dirty="0"/>
              <a:t> 43 –  </a:t>
            </a:r>
            <a:r>
              <a:rPr lang="en-US" dirty="0" err="1"/>
              <a:t>Mostre</a:t>
            </a:r>
            <a:r>
              <a:rPr lang="en-US" dirty="0"/>
              <a:t> </a:t>
            </a:r>
            <a:r>
              <a:rPr lang="en-US" dirty="0" err="1"/>
              <a:t>na</a:t>
            </a:r>
            <a:r>
              <a:rPr lang="en-US" dirty="0"/>
              <a:t> </a:t>
            </a:r>
            <a:r>
              <a:rPr lang="en-US" dirty="0" err="1"/>
              <a:t>interação</a:t>
            </a:r>
            <a:r>
              <a:rPr lang="en-US" dirty="0"/>
              <a:t> com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participantes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destaques</a:t>
            </a:r>
            <a:r>
              <a:rPr lang="en-US" dirty="0"/>
              <a:t> das </a:t>
            </a:r>
            <a:r>
              <a:rPr lang="en-US" dirty="0" err="1"/>
              <a:t>palavras</a:t>
            </a:r>
            <a:r>
              <a:rPr lang="en-US" dirty="0"/>
              <a:t> </a:t>
            </a:r>
            <a:r>
              <a:rPr lang="en-US" dirty="0" err="1"/>
              <a:t>chave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Faça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análise</a:t>
            </a:r>
            <a:r>
              <a:rPr lang="en-US" dirty="0"/>
              <a:t> da </a:t>
            </a:r>
            <a:r>
              <a:rPr lang="en-US" dirty="0" err="1"/>
              <a:t>vaga</a:t>
            </a:r>
            <a:r>
              <a:rPr lang="en-US" dirty="0"/>
              <a:t> e das </a:t>
            </a:r>
            <a:r>
              <a:rPr lang="en-US" dirty="0" err="1"/>
              <a:t>habilidades</a:t>
            </a:r>
            <a:r>
              <a:rPr lang="en-US" dirty="0"/>
              <a:t> que o </a:t>
            </a:r>
            <a:r>
              <a:rPr lang="en-US" dirty="0" err="1"/>
              <a:t>candidato</a:t>
            </a:r>
            <a:r>
              <a:rPr lang="en-US" dirty="0"/>
              <a:t> </a:t>
            </a:r>
            <a:r>
              <a:rPr lang="en-US" dirty="0" err="1"/>
              <a:t>precisa</a:t>
            </a:r>
            <a:r>
              <a:rPr lang="en-US" dirty="0"/>
              <a:t> </a:t>
            </a:r>
            <a:r>
              <a:rPr lang="en-US" dirty="0" err="1"/>
              <a:t>ter</a:t>
            </a:r>
            <a:r>
              <a:rPr lang="en-US" dirty="0"/>
              <a:t> para </a:t>
            </a:r>
            <a:r>
              <a:rPr lang="en-US" dirty="0" err="1"/>
              <a:t>atender</a:t>
            </a:r>
            <a:r>
              <a:rPr lang="en-US" dirty="0"/>
              <a:t> a </a:t>
            </a:r>
            <a:r>
              <a:rPr lang="en-US" dirty="0" err="1"/>
              <a:t>maioria</a:t>
            </a:r>
            <a:r>
              <a:rPr lang="en-US" dirty="0"/>
              <a:t> das </a:t>
            </a:r>
            <a:r>
              <a:rPr lang="en-US" dirty="0" err="1"/>
              <a:t>necessidades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candidatos</a:t>
            </a:r>
            <a:r>
              <a:rPr lang="en-US" dirty="0"/>
              <a:t> que </a:t>
            </a:r>
            <a:r>
              <a:rPr lang="en-US" dirty="0" err="1"/>
              <a:t>estiverem</a:t>
            </a:r>
            <a:r>
              <a:rPr lang="en-US" dirty="0"/>
              <a:t>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próximos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atender</a:t>
            </a:r>
            <a:r>
              <a:rPr lang="en-US" dirty="0"/>
              <a:t> as </a:t>
            </a:r>
            <a:r>
              <a:rPr lang="en-US" dirty="0" err="1"/>
              <a:t>expecativas</a:t>
            </a:r>
            <a:r>
              <a:rPr lang="en-US" dirty="0"/>
              <a:t> </a:t>
            </a:r>
            <a:r>
              <a:rPr lang="en-US" dirty="0" err="1"/>
              <a:t>ou</a:t>
            </a:r>
            <a:r>
              <a:rPr lang="en-US" dirty="0"/>
              <a:t> </a:t>
            </a:r>
            <a:r>
              <a:rPr lang="en-US" dirty="0" err="1"/>
              <a:t>superá</a:t>
            </a:r>
            <a:r>
              <a:rPr lang="en-US" dirty="0"/>
              <a:t>-las </a:t>
            </a:r>
            <a:r>
              <a:rPr lang="en-US" dirty="0" err="1"/>
              <a:t>serão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com </a:t>
            </a:r>
            <a:r>
              <a:rPr lang="en-US" dirty="0" err="1"/>
              <a:t>maior</a:t>
            </a:r>
            <a:r>
              <a:rPr lang="en-US" dirty="0"/>
              <a:t> </a:t>
            </a:r>
            <a:r>
              <a:rPr lang="en-US" dirty="0" err="1"/>
              <a:t>probabilidade</a:t>
            </a:r>
            <a:r>
              <a:rPr lang="en-US" dirty="0"/>
              <a:t> de </a:t>
            </a:r>
            <a:r>
              <a:rPr lang="en-US" dirty="0" err="1"/>
              <a:t>serem</a:t>
            </a:r>
            <a:r>
              <a:rPr lang="en-US" dirty="0"/>
              <a:t> </a:t>
            </a:r>
            <a:r>
              <a:rPr lang="en-US" dirty="0" err="1"/>
              <a:t>chamados</a:t>
            </a:r>
            <a:r>
              <a:rPr lang="en-US" dirty="0"/>
              <a:t> para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entrevista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7474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Mostre</a:t>
            </a:r>
            <a:r>
              <a:rPr lang="en-US" dirty="0"/>
              <a:t> </a:t>
            </a:r>
            <a:r>
              <a:rPr lang="en-US" dirty="0" err="1"/>
              <a:t>na</a:t>
            </a:r>
            <a:r>
              <a:rPr lang="en-US" dirty="0"/>
              <a:t> </a:t>
            </a:r>
            <a:r>
              <a:rPr lang="en-US" dirty="0" err="1"/>
              <a:t>interação</a:t>
            </a:r>
            <a:r>
              <a:rPr lang="en-US" dirty="0"/>
              <a:t> com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participantes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destaques</a:t>
            </a:r>
            <a:r>
              <a:rPr lang="en-US" dirty="0"/>
              <a:t> das </a:t>
            </a:r>
            <a:r>
              <a:rPr lang="en-US" dirty="0" err="1"/>
              <a:t>palavras</a:t>
            </a:r>
            <a:r>
              <a:rPr lang="en-US" dirty="0"/>
              <a:t> </a:t>
            </a:r>
            <a:r>
              <a:rPr lang="en-US" dirty="0" err="1"/>
              <a:t>chave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Faça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análise</a:t>
            </a:r>
            <a:r>
              <a:rPr lang="en-US" dirty="0"/>
              <a:t> da </a:t>
            </a:r>
            <a:r>
              <a:rPr lang="en-US" dirty="0" err="1"/>
              <a:t>vaga</a:t>
            </a:r>
            <a:r>
              <a:rPr lang="en-US" dirty="0"/>
              <a:t> e das </a:t>
            </a:r>
            <a:r>
              <a:rPr lang="en-US" dirty="0" err="1"/>
              <a:t>habilidades</a:t>
            </a:r>
            <a:r>
              <a:rPr lang="en-US" dirty="0"/>
              <a:t> que o </a:t>
            </a:r>
            <a:r>
              <a:rPr lang="en-US" dirty="0" err="1"/>
              <a:t>candidato</a:t>
            </a:r>
            <a:r>
              <a:rPr lang="en-US" dirty="0"/>
              <a:t> </a:t>
            </a:r>
            <a:r>
              <a:rPr lang="en-US" dirty="0" err="1"/>
              <a:t>precisa</a:t>
            </a:r>
            <a:r>
              <a:rPr lang="en-US" dirty="0"/>
              <a:t> </a:t>
            </a:r>
            <a:r>
              <a:rPr lang="en-US" dirty="0" err="1"/>
              <a:t>ter</a:t>
            </a:r>
            <a:r>
              <a:rPr lang="en-US" dirty="0"/>
              <a:t> para </a:t>
            </a:r>
            <a:r>
              <a:rPr lang="en-US" dirty="0" err="1"/>
              <a:t>atender</a:t>
            </a:r>
            <a:r>
              <a:rPr lang="en-US" dirty="0"/>
              <a:t> a </a:t>
            </a:r>
            <a:r>
              <a:rPr lang="en-US" dirty="0" err="1"/>
              <a:t>maioria</a:t>
            </a:r>
            <a:r>
              <a:rPr lang="en-US" dirty="0"/>
              <a:t> das </a:t>
            </a:r>
            <a:r>
              <a:rPr lang="en-US" dirty="0" err="1"/>
              <a:t>necessidades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candidatos</a:t>
            </a:r>
            <a:r>
              <a:rPr lang="en-US" dirty="0"/>
              <a:t> que </a:t>
            </a:r>
            <a:r>
              <a:rPr lang="en-US" dirty="0" err="1"/>
              <a:t>estiverem</a:t>
            </a:r>
            <a:r>
              <a:rPr lang="en-US" dirty="0"/>
              <a:t>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próximos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atender</a:t>
            </a:r>
            <a:r>
              <a:rPr lang="en-US" dirty="0"/>
              <a:t> as </a:t>
            </a:r>
            <a:r>
              <a:rPr lang="en-US" dirty="0" err="1"/>
              <a:t>expecativas</a:t>
            </a:r>
            <a:r>
              <a:rPr lang="en-US" dirty="0"/>
              <a:t> </a:t>
            </a:r>
            <a:r>
              <a:rPr lang="en-US" dirty="0" err="1"/>
              <a:t>ou</a:t>
            </a:r>
            <a:r>
              <a:rPr lang="en-US" dirty="0"/>
              <a:t> </a:t>
            </a:r>
            <a:r>
              <a:rPr lang="en-US" dirty="0" err="1"/>
              <a:t>superá</a:t>
            </a:r>
            <a:r>
              <a:rPr lang="en-US" dirty="0"/>
              <a:t>-las </a:t>
            </a:r>
            <a:r>
              <a:rPr lang="en-US" dirty="0" err="1"/>
              <a:t>serão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com </a:t>
            </a:r>
            <a:r>
              <a:rPr lang="en-US" dirty="0" err="1"/>
              <a:t>maior</a:t>
            </a:r>
            <a:r>
              <a:rPr lang="en-US" dirty="0"/>
              <a:t> </a:t>
            </a:r>
            <a:r>
              <a:rPr lang="en-US" dirty="0" err="1"/>
              <a:t>probabilidade</a:t>
            </a:r>
            <a:r>
              <a:rPr lang="en-US" dirty="0"/>
              <a:t> de </a:t>
            </a:r>
            <a:r>
              <a:rPr lang="en-US" dirty="0" err="1"/>
              <a:t>serem</a:t>
            </a:r>
            <a:r>
              <a:rPr lang="en-US" dirty="0"/>
              <a:t> </a:t>
            </a:r>
            <a:r>
              <a:rPr lang="en-US" dirty="0" err="1"/>
              <a:t>chamados</a:t>
            </a:r>
            <a:r>
              <a:rPr lang="en-US" dirty="0"/>
              <a:t> para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entrevista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8826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Peça</a:t>
            </a:r>
            <a:r>
              <a:rPr lang="en-US" dirty="0"/>
              <a:t> a </a:t>
            </a:r>
            <a:r>
              <a:rPr lang="en-US" dirty="0" err="1"/>
              <a:t>alguém</a:t>
            </a:r>
            <a:r>
              <a:rPr lang="en-US" dirty="0"/>
              <a:t> para </a:t>
            </a:r>
            <a:r>
              <a:rPr lang="en-US" dirty="0" err="1"/>
              <a:t>ler</a:t>
            </a:r>
            <a:r>
              <a:rPr lang="en-US" dirty="0"/>
              <a:t> a </a:t>
            </a:r>
            <a:r>
              <a:rPr lang="en-US" dirty="0" err="1"/>
              <a:t>pergunta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Faça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análise</a:t>
            </a:r>
            <a:r>
              <a:rPr lang="en-US" dirty="0"/>
              <a:t> da </a:t>
            </a:r>
            <a:r>
              <a:rPr lang="en-US" dirty="0" err="1"/>
              <a:t>vaga</a:t>
            </a:r>
            <a:r>
              <a:rPr lang="en-US" dirty="0"/>
              <a:t> e das </a:t>
            </a:r>
            <a:r>
              <a:rPr lang="en-US" dirty="0" err="1"/>
              <a:t>habilidades</a:t>
            </a:r>
            <a:r>
              <a:rPr lang="en-US" dirty="0"/>
              <a:t> que o </a:t>
            </a:r>
            <a:r>
              <a:rPr lang="en-US" dirty="0" err="1"/>
              <a:t>candidato</a:t>
            </a:r>
            <a:r>
              <a:rPr lang="en-US" dirty="0"/>
              <a:t> </a:t>
            </a:r>
            <a:r>
              <a:rPr lang="en-US" dirty="0" err="1"/>
              <a:t>precisa</a:t>
            </a:r>
            <a:r>
              <a:rPr lang="en-US" dirty="0"/>
              <a:t> </a:t>
            </a:r>
            <a:r>
              <a:rPr lang="en-US" dirty="0" err="1"/>
              <a:t>ter</a:t>
            </a:r>
            <a:r>
              <a:rPr lang="en-US" dirty="0"/>
              <a:t> para </a:t>
            </a:r>
            <a:r>
              <a:rPr lang="en-US" dirty="0" err="1"/>
              <a:t>atender</a:t>
            </a:r>
            <a:r>
              <a:rPr lang="en-US" dirty="0"/>
              <a:t> a </a:t>
            </a:r>
            <a:r>
              <a:rPr lang="en-US" dirty="0" err="1"/>
              <a:t>maioria</a:t>
            </a:r>
            <a:r>
              <a:rPr lang="en-US" dirty="0"/>
              <a:t> das </a:t>
            </a:r>
            <a:r>
              <a:rPr lang="en-US" dirty="0" err="1"/>
              <a:t>necessidades</a:t>
            </a:r>
            <a:r>
              <a:rPr lang="en-US" dirty="0"/>
              <a:t>.</a:t>
            </a:r>
          </a:p>
          <a:p>
            <a:br>
              <a:rPr lang="en-US" dirty="0"/>
            </a:b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candidatos</a:t>
            </a:r>
            <a:r>
              <a:rPr lang="en-US" dirty="0"/>
              <a:t> que </a:t>
            </a:r>
            <a:r>
              <a:rPr lang="en-US" dirty="0" err="1"/>
              <a:t>estiverem</a:t>
            </a:r>
            <a:r>
              <a:rPr lang="en-US" dirty="0"/>
              <a:t>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próximos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atender</a:t>
            </a:r>
            <a:r>
              <a:rPr lang="en-US" dirty="0"/>
              <a:t> as </a:t>
            </a:r>
            <a:r>
              <a:rPr lang="en-US" dirty="0" err="1"/>
              <a:t>expecativas</a:t>
            </a:r>
            <a:r>
              <a:rPr lang="en-US" dirty="0"/>
              <a:t> </a:t>
            </a:r>
            <a:r>
              <a:rPr lang="en-US" dirty="0" err="1"/>
              <a:t>ou</a:t>
            </a:r>
            <a:r>
              <a:rPr lang="en-US" dirty="0"/>
              <a:t> </a:t>
            </a:r>
            <a:r>
              <a:rPr lang="en-US" dirty="0" err="1"/>
              <a:t>superá</a:t>
            </a:r>
            <a:r>
              <a:rPr lang="en-US" dirty="0"/>
              <a:t>-las </a:t>
            </a:r>
            <a:r>
              <a:rPr lang="en-US" dirty="0" err="1"/>
              <a:t>serão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com </a:t>
            </a:r>
            <a:r>
              <a:rPr lang="en-US" dirty="0" err="1"/>
              <a:t>maior</a:t>
            </a:r>
            <a:r>
              <a:rPr lang="en-US" dirty="0"/>
              <a:t> </a:t>
            </a:r>
            <a:r>
              <a:rPr lang="en-US" dirty="0" err="1"/>
              <a:t>probabilidade</a:t>
            </a:r>
            <a:r>
              <a:rPr lang="en-US" dirty="0"/>
              <a:t> de </a:t>
            </a:r>
            <a:r>
              <a:rPr lang="en-US" dirty="0" err="1"/>
              <a:t>serem</a:t>
            </a:r>
            <a:r>
              <a:rPr lang="en-US" dirty="0"/>
              <a:t> </a:t>
            </a:r>
            <a:r>
              <a:rPr lang="en-US" dirty="0" err="1"/>
              <a:t>chamados</a:t>
            </a:r>
            <a:r>
              <a:rPr lang="en-US" dirty="0"/>
              <a:t> para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entrevista</a:t>
            </a:r>
            <a:r>
              <a:rPr lang="en-US" dirty="0"/>
              <a:t>. 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70969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Enfatize</a:t>
            </a:r>
            <a:r>
              <a:rPr lang="en-US" dirty="0"/>
              <a:t> que </a:t>
            </a:r>
            <a:r>
              <a:rPr lang="en-US" dirty="0" err="1"/>
              <a:t>dificilemente</a:t>
            </a:r>
            <a:r>
              <a:rPr lang="en-US" dirty="0"/>
              <a:t> </a:t>
            </a:r>
            <a:r>
              <a:rPr lang="en-US" dirty="0" err="1"/>
              <a:t>todos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candidatos</a:t>
            </a:r>
            <a:r>
              <a:rPr lang="en-US" dirty="0"/>
              <a:t> </a:t>
            </a:r>
            <a:r>
              <a:rPr lang="en-US" dirty="0" err="1"/>
              <a:t>terão</a:t>
            </a:r>
            <a:r>
              <a:rPr lang="en-US" dirty="0"/>
              <a:t> 100% das </a:t>
            </a:r>
            <a:r>
              <a:rPr lang="en-US" dirty="0" err="1"/>
              <a:t>descrições</a:t>
            </a:r>
            <a:r>
              <a:rPr lang="en-US" dirty="0"/>
              <a:t> </a:t>
            </a:r>
            <a:r>
              <a:rPr lang="en-US" dirty="0" err="1"/>
              <a:t>completas</a:t>
            </a:r>
            <a:r>
              <a:rPr lang="en-US" dirty="0"/>
              <a:t> que o </a:t>
            </a:r>
            <a:r>
              <a:rPr lang="en-US" dirty="0" err="1"/>
              <a:t>empregador</a:t>
            </a:r>
            <a:r>
              <a:rPr lang="en-US" dirty="0"/>
              <a:t> </a:t>
            </a:r>
            <a:r>
              <a:rPr lang="en-US" dirty="0" err="1"/>
              <a:t>deseja</a:t>
            </a:r>
            <a:r>
              <a:rPr lang="en-US" dirty="0"/>
              <a:t>. </a:t>
            </a:r>
          </a:p>
          <a:p>
            <a:r>
              <a:rPr lang="en-US" dirty="0" err="1"/>
              <a:t>Enfatize</a:t>
            </a:r>
            <a:r>
              <a:rPr lang="en-US" dirty="0"/>
              <a:t> </a:t>
            </a:r>
            <a:r>
              <a:rPr lang="en-US" dirty="0" err="1"/>
              <a:t>também</a:t>
            </a:r>
            <a:r>
              <a:rPr lang="en-US" dirty="0"/>
              <a:t> que se </a:t>
            </a:r>
            <a:r>
              <a:rPr lang="en-US" dirty="0" err="1"/>
              <a:t>ele</a:t>
            </a:r>
            <a:r>
              <a:rPr lang="en-US" dirty="0"/>
              <a:t> </a:t>
            </a:r>
            <a:r>
              <a:rPr lang="en-US" dirty="0" err="1"/>
              <a:t>atender</a:t>
            </a:r>
            <a:r>
              <a:rPr lang="en-US" dirty="0"/>
              <a:t> a </a:t>
            </a:r>
            <a:r>
              <a:rPr lang="en-US" dirty="0" err="1"/>
              <a:t>pelo</a:t>
            </a:r>
            <a:r>
              <a:rPr lang="en-US" dirty="0"/>
              <a:t> </a:t>
            </a:r>
            <a:r>
              <a:rPr lang="en-US" dirty="0" err="1"/>
              <a:t>menos</a:t>
            </a:r>
            <a:r>
              <a:rPr lang="en-US" dirty="0"/>
              <a:t> 50% de </a:t>
            </a:r>
            <a:r>
              <a:rPr lang="en-US" dirty="0" err="1"/>
              <a:t>qualificações</a:t>
            </a:r>
            <a:r>
              <a:rPr lang="en-US" dirty="0"/>
              <a:t>, </a:t>
            </a:r>
            <a:r>
              <a:rPr lang="en-US" dirty="0" err="1"/>
              <a:t>há</a:t>
            </a:r>
            <a:r>
              <a:rPr lang="en-US" dirty="0"/>
              <a:t> </a:t>
            </a:r>
            <a:r>
              <a:rPr lang="en-US" dirty="0" err="1"/>
              <a:t>outras</a:t>
            </a:r>
            <a:r>
              <a:rPr lang="en-US" dirty="0"/>
              <a:t> </a:t>
            </a:r>
            <a:r>
              <a:rPr lang="en-US" dirty="0" err="1"/>
              <a:t>habilidades</a:t>
            </a:r>
            <a:r>
              <a:rPr lang="en-US" dirty="0"/>
              <a:t> que </a:t>
            </a:r>
            <a:r>
              <a:rPr lang="en-US" dirty="0" err="1"/>
              <a:t>ele</a:t>
            </a:r>
            <a:r>
              <a:rPr lang="en-US" dirty="0"/>
              <a:t> </a:t>
            </a:r>
            <a:r>
              <a:rPr lang="en-US" dirty="0" err="1"/>
              <a:t>pode</a:t>
            </a:r>
            <a:r>
              <a:rPr lang="en-US" dirty="0"/>
              <a:t> </a:t>
            </a:r>
            <a:r>
              <a:rPr lang="en-US" dirty="0" err="1"/>
              <a:t>possuir</a:t>
            </a:r>
            <a:r>
              <a:rPr lang="en-US" dirty="0"/>
              <a:t> </a:t>
            </a:r>
            <a:r>
              <a:rPr lang="en-US" dirty="0" err="1"/>
              <a:t>não</a:t>
            </a:r>
            <a:r>
              <a:rPr lang="en-US" dirty="0"/>
              <a:t> </a:t>
            </a:r>
            <a:r>
              <a:rPr lang="en-US" dirty="0" err="1"/>
              <a:t>descrita</a:t>
            </a:r>
            <a:r>
              <a:rPr lang="en-US" dirty="0"/>
              <a:t> </a:t>
            </a:r>
            <a:r>
              <a:rPr lang="en-US" dirty="0" err="1"/>
              <a:t>na</a:t>
            </a:r>
            <a:r>
              <a:rPr lang="en-US" dirty="0"/>
              <a:t> </a:t>
            </a:r>
            <a:r>
              <a:rPr lang="en-US" dirty="0" err="1"/>
              <a:t>informação</a:t>
            </a:r>
            <a:r>
              <a:rPr lang="en-US" dirty="0"/>
              <a:t> da </a:t>
            </a:r>
            <a:r>
              <a:rPr lang="en-US" dirty="0" err="1"/>
              <a:t>vaga</a:t>
            </a:r>
            <a:r>
              <a:rPr lang="en-US" dirty="0"/>
              <a:t> que </a:t>
            </a:r>
            <a:r>
              <a:rPr lang="en-US" dirty="0" err="1"/>
              <a:t>pode</a:t>
            </a:r>
            <a:r>
              <a:rPr lang="en-US" dirty="0"/>
              <a:t> ser de </a:t>
            </a:r>
            <a:r>
              <a:rPr lang="en-US" dirty="0" err="1"/>
              <a:t>grande</a:t>
            </a:r>
            <a:r>
              <a:rPr lang="en-US" dirty="0"/>
              <a:t> </a:t>
            </a:r>
            <a:r>
              <a:rPr lang="en-US" dirty="0" err="1"/>
              <a:t>valia</a:t>
            </a:r>
            <a:r>
              <a:rPr lang="en-US" dirty="0"/>
              <a:t> para o </a:t>
            </a:r>
            <a:r>
              <a:rPr lang="en-US" dirty="0" err="1"/>
              <a:t>empregador</a:t>
            </a:r>
            <a:r>
              <a:rPr lang="en-US" dirty="0"/>
              <a:t>.</a:t>
            </a:r>
          </a:p>
          <a:p>
            <a:r>
              <a:rPr lang="en-US"/>
              <a:t>Encontrar um Emprego Melhor– Página 50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0273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Dê</a:t>
            </a:r>
            <a:r>
              <a:rPr lang="en-US" dirty="0"/>
              <a:t> as boas-</a:t>
            </a:r>
            <a:r>
              <a:rPr lang="en-US" dirty="0" err="1"/>
              <a:t>vindas</a:t>
            </a:r>
            <a:r>
              <a:rPr lang="en-US" dirty="0"/>
              <a:t> </a:t>
            </a:r>
            <a:r>
              <a:rPr lang="en-US" dirty="0" err="1"/>
              <a:t>ao</a:t>
            </a:r>
            <a:r>
              <a:rPr lang="en-US" dirty="0"/>
              <a:t> </a:t>
            </a:r>
            <a:r>
              <a:rPr lang="en-US" dirty="0" err="1"/>
              <a:t>grupo</a:t>
            </a:r>
            <a:r>
              <a:rPr lang="en-US" dirty="0"/>
              <a:t> e </a:t>
            </a:r>
            <a:r>
              <a:rPr lang="en-US" dirty="0" err="1"/>
              <a:t>agradeça</a:t>
            </a:r>
            <a:r>
              <a:rPr lang="en-US" dirty="0"/>
              <a:t> a </a:t>
            </a:r>
            <a:r>
              <a:rPr lang="en-US" dirty="0" err="1"/>
              <a:t>presença</a:t>
            </a:r>
            <a:r>
              <a:rPr lang="en-US" dirty="0"/>
              <a:t> de </a:t>
            </a:r>
            <a:r>
              <a:rPr lang="en-US" dirty="0" err="1"/>
              <a:t>todos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 err="1"/>
              <a:t>Encontros</a:t>
            </a:r>
            <a:r>
              <a:rPr lang="en-US" dirty="0"/>
              <a:t> de 60 </a:t>
            </a:r>
            <a:r>
              <a:rPr lang="en-US" dirty="0" err="1"/>
              <a:t>minutos</a:t>
            </a:r>
            <a:r>
              <a:rPr lang="en-US" dirty="0"/>
              <a:t> para  </a:t>
            </a:r>
            <a:r>
              <a:rPr lang="en-US" dirty="0" err="1"/>
              <a:t>relatar</a:t>
            </a:r>
            <a:r>
              <a:rPr lang="en-US" dirty="0"/>
              <a:t>, </a:t>
            </a:r>
            <a:r>
              <a:rPr lang="en-US" dirty="0" err="1"/>
              <a:t>ensinar</a:t>
            </a:r>
            <a:r>
              <a:rPr lang="en-US" dirty="0"/>
              <a:t> e </a:t>
            </a:r>
            <a:r>
              <a:rPr lang="en-US" dirty="0" err="1"/>
              <a:t>praticar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A base de </a:t>
            </a:r>
            <a:r>
              <a:rPr lang="en-US" dirty="0" err="1"/>
              <a:t>conteúdo</a:t>
            </a:r>
            <a:r>
              <a:rPr lang="en-US" dirty="0"/>
              <a:t> </a:t>
            </a:r>
            <a:r>
              <a:rPr lang="en-US" dirty="0" err="1"/>
              <a:t>deste</a:t>
            </a:r>
            <a:r>
              <a:rPr lang="en-US" dirty="0"/>
              <a:t> </a:t>
            </a:r>
            <a:r>
              <a:rPr lang="en-US" dirty="0" err="1"/>
              <a:t>curso</a:t>
            </a:r>
            <a:r>
              <a:rPr lang="en-US" dirty="0"/>
              <a:t> é o 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</a:t>
            </a:r>
            <a:r>
              <a:rPr lang="en-US" dirty="0">
                <a:hlinkClick r:id="rId3"/>
              </a:rPr>
              <a:t>https://www.churchofjesuschrist.org/bc/content/ldsorg/topics/self-reliance/my-job-search-por.pdf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Oração</a:t>
            </a:r>
          </a:p>
          <a:p>
            <a:r>
              <a:rPr lang="en-US" dirty="0" err="1"/>
              <a:t>Parte</a:t>
            </a:r>
            <a:r>
              <a:rPr lang="en-US" dirty="0"/>
              <a:t> 1 – </a:t>
            </a:r>
            <a:r>
              <a:rPr lang="en-US" dirty="0" err="1"/>
              <a:t>Relato</a:t>
            </a:r>
            <a:r>
              <a:rPr lang="en-US" dirty="0"/>
              <a:t> (a </a:t>
            </a:r>
            <a:r>
              <a:rPr lang="en-US" dirty="0" err="1"/>
              <a:t>partir</a:t>
            </a:r>
            <a:r>
              <a:rPr lang="en-US" dirty="0"/>
              <a:t> do </a:t>
            </a:r>
            <a:r>
              <a:rPr lang="en-US" dirty="0" err="1"/>
              <a:t>segundo</a:t>
            </a:r>
            <a:r>
              <a:rPr lang="en-US" dirty="0"/>
              <a:t> </a:t>
            </a:r>
            <a:r>
              <a:rPr lang="en-US" dirty="0" err="1"/>
              <a:t>encontro</a:t>
            </a:r>
            <a:r>
              <a:rPr lang="en-US" dirty="0"/>
              <a:t>)</a:t>
            </a:r>
          </a:p>
          <a:p>
            <a:r>
              <a:rPr lang="en-US" dirty="0" err="1"/>
              <a:t>Parte</a:t>
            </a:r>
            <a:r>
              <a:rPr lang="en-US" dirty="0"/>
              <a:t> 2 – </a:t>
            </a:r>
            <a:r>
              <a:rPr lang="en-US" dirty="0" err="1"/>
              <a:t>Força</a:t>
            </a:r>
            <a:r>
              <a:rPr lang="en-US" dirty="0"/>
              <a:t> Espiritual</a:t>
            </a:r>
          </a:p>
          <a:p>
            <a:r>
              <a:rPr lang="en-US" dirty="0" err="1"/>
              <a:t>Parte</a:t>
            </a:r>
            <a:r>
              <a:rPr lang="en-US" dirty="0"/>
              <a:t> 3 – Ensino de Técnica para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</a:p>
          <a:p>
            <a:r>
              <a:rPr lang="en-US" dirty="0" err="1"/>
              <a:t>Parte</a:t>
            </a:r>
            <a:r>
              <a:rPr lang="en-US" dirty="0"/>
              <a:t> 4 – </a:t>
            </a:r>
            <a:r>
              <a:rPr lang="en-US" dirty="0" err="1"/>
              <a:t>Prática</a:t>
            </a:r>
            <a:r>
              <a:rPr lang="en-US" dirty="0"/>
              <a:t> (</a:t>
            </a:r>
            <a:r>
              <a:rPr lang="en-US" dirty="0" err="1"/>
              <a:t>deve</a:t>
            </a:r>
            <a:r>
              <a:rPr lang="en-US" dirty="0"/>
              <a:t> ser </a:t>
            </a:r>
            <a:r>
              <a:rPr lang="en-US" dirty="0" err="1"/>
              <a:t>dedicado</a:t>
            </a:r>
            <a:r>
              <a:rPr lang="en-US" dirty="0"/>
              <a:t> </a:t>
            </a:r>
            <a:r>
              <a:rPr lang="en-US" dirty="0" err="1"/>
              <a:t>bastante</a:t>
            </a:r>
            <a:r>
              <a:rPr lang="en-US" dirty="0"/>
              <a:t> tempo </a:t>
            </a:r>
            <a:r>
              <a:rPr lang="en-US" dirty="0" err="1"/>
              <a:t>na</a:t>
            </a:r>
            <a:r>
              <a:rPr lang="en-US" dirty="0"/>
              <a:t> </a:t>
            </a:r>
            <a:r>
              <a:rPr lang="en-US" dirty="0" err="1"/>
              <a:t>prática</a:t>
            </a:r>
            <a:r>
              <a:rPr lang="en-US" dirty="0"/>
              <a:t>)</a:t>
            </a:r>
          </a:p>
          <a:p>
            <a:r>
              <a:rPr lang="en-US" dirty="0" err="1"/>
              <a:t>Parte</a:t>
            </a:r>
            <a:r>
              <a:rPr lang="en-US" dirty="0"/>
              <a:t> 5 – </a:t>
            </a:r>
            <a:r>
              <a:rPr lang="en-US" dirty="0" err="1"/>
              <a:t>Compromisso</a:t>
            </a:r>
            <a:r>
              <a:rPr lang="en-US" dirty="0"/>
              <a:t> da Semana</a:t>
            </a:r>
          </a:p>
          <a:p>
            <a:r>
              <a:rPr lang="en-US" dirty="0" err="1"/>
              <a:t>Parte</a:t>
            </a:r>
            <a:r>
              <a:rPr lang="en-US" dirty="0"/>
              <a:t> 6 – </a:t>
            </a:r>
            <a:r>
              <a:rPr lang="en-US" dirty="0" err="1"/>
              <a:t>Compartilhando</a:t>
            </a:r>
            <a:r>
              <a:rPr lang="en-US" dirty="0"/>
              <a:t> </a:t>
            </a:r>
            <a:r>
              <a:rPr lang="en-US" dirty="0" err="1"/>
              <a:t>recursos</a:t>
            </a:r>
            <a:r>
              <a:rPr lang="en-US" dirty="0"/>
              <a:t> e </a:t>
            </a:r>
            <a:r>
              <a:rPr lang="en-US" dirty="0" err="1"/>
              <a:t>oportunidades</a:t>
            </a:r>
            <a:r>
              <a:rPr lang="en-US" dirty="0"/>
              <a:t>/</a:t>
            </a:r>
            <a:r>
              <a:rPr lang="en-US" dirty="0" err="1"/>
              <a:t>indicação</a:t>
            </a:r>
            <a:r>
              <a:rPr lang="en-US" dirty="0"/>
              <a:t> (a </a:t>
            </a:r>
            <a:r>
              <a:rPr lang="en-US" dirty="0" err="1"/>
              <a:t>partir</a:t>
            </a:r>
            <a:r>
              <a:rPr lang="en-US" dirty="0"/>
              <a:t> do </a:t>
            </a:r>
            <a:r>
              <a:rPr lang="en-US" dirty="0" err="1"/>
              <a:t>segundo</a:t>
            </a:r>
            <a:r>
              <a:rPr lang="en-US" dirty="0"/>
              <a:t> </a:t>
            </a:r>
            <a:r>
              <a:rPr lang="en-US" dirty="0" err="1"/>
              <a:t>encontro</a:t>
            </a:r>
            <a:r>
              <a:rPr lang="en-US" dirty="0"/>
              <a:t>)</a:t>
            </a:r>
          </a:p>
          <a:p>
            <a:r>
              <a:rPr lang="en-US" dirty="0" err="1"/>
              <a:t>Parte</a:t>
            </a:r>
            <a:r>
              <a:rPr lang="en-US" dirty="0"/>
              <a:t> 7 – </a:t>
            </a:r>
            <a:r>
              <a:rPr lang="en-US" dirty="0" err="1"/>
              <a:t>Criar</a:t>
            </a:r>
            <a:r>
              <a:rPr lang="en-US" dirty="0"/>
              <a:t> </a:t>
            </a:r>
            <a:r>
              <a:rPr lang="en-US" dirty="0" err="1"/>
              <a:t>grupo</a:t>
            </a:r>
            <a:r>
              <a:rPr lang="en-US" dirty="0"/>
              <a:t> no WhatsApp para </a:t>
            </a:r>
            <a:r>
              <a:rPr lang="en-US" dirty="0" err="1"/>
              <a:t>divulgar</a:t>
            </a:r>
            <a:r>
              <a:rPr lang="en-US" dirty="0"/>
              <a:t> </a:t>
            </a:r>
            <a:r>
              <a:rPr lang="en-US" dirty="0" err="1"/>
              <a:t>vagas</a:t>
            </a:r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Novos </a:t>
            </a:r>
            <a:r>
              <a:rPr lang="en-US" dirty="0" err="1"/>
              <a:t>participantes</a:t>
            </a:r>
            <a:r>
              <a:rPr lang="en-US" dirty="0"/>
              <a:t> que </a:t>
            </a:r>
            <a:r>
              <a:rPr lang="en-US" dirty="0" err="1"/>
              <a:t>entrarem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lições</a:t>
            </a:r>
            <a:r>
              <a:rPr lang="en-US" dirty="0"/>
              <a:t> </a:t>
            </a:r>
            <a:r>
              <a:rPr lang="en-US" dirty="0" err="1"/>
              <a:t>posteriores</a:t>
            </a:r>
            <a:r>
              <a:rPr lang="en-US" dirty="0"/>
              <a:t> </a:t>
            </a:r>
            <a:r>
              <a:rPr lang="en-US" dirty="0" err="1"/>
              <a:t>podem</a:t>
            </a:r>
            <a:r>
              <a:rPr lang="en-US" dirty="0"/>
              <a:t> ser </a:t>
            </a:r>
            <a:r>
              <a:rPr lang="en-US" dirty="0" err="1"/>
              <a:t>orientados</a:t>
            </a:r>
            <a:r>
              <a:rPr lang="en-US" dirty="0"/>
              <a:t> a </a:t>
            </a:r>
            <a:r>
              <a:rPr lang="en-US" dirty="0" err="1"/>
              <a:t>buscar</a:t>
            </a:r>
            <a:r>
              <a:rPr lang="en-US" dirty="0"/>
              <a:t> as </a:t>
            </a:r>
            <a:r>
              <a:rPr lang="en-US" dirty="0" err="1"/>
              <a:t>práticas</a:t>
            </a:r>
            <a:r>
              <a:rPr lang="en-US" dirty="0"/>
              <a:t> </a:t>
            </a:r>
            <a:r>
              <a:rPr lang="en-US" dirty="0" err="1"/>
              <a:t>anteriores</a:t>
            </a:r>
            <a:r>
              <a:rPr lang="en-US" dirty="0"/>
              <a:t> no manual, mas </a:t>
            </a:r>
            <a:r>
              <a:rPr lang="en-US" dirty="0" err="1"/>
              <a:t>não</a:t>
            </a:r>
            <a:r>
              <a:rPr lang="en-US" dirty="0"/>
              <a:t> </a:t>
            </a:r>
            <a:r>
              <a:rPr lang="en-US" dirty="0" err="1"/>
              <a:t>há</a:t>
            </a:r>
            <a:r>
              <a:rPr lang="en-US" dirty="0"/>
              <a:t> </a:t>
            </a:r>
            <a:r>
              <a:rPr lang="en-US" dirty="0" err="1"/>
              <a:t>espaço</a:t>
            </a:r>
            <a:r>
              <a:rPr lang="en-US" dirty="0"/>
              <a:t> para </a:t>
            </a:r>
            <a:r>
              <a:rPr lang="en-US" dirty="0" err="1"/>
              <a:t>revisão</a:t>
            </a:r>
            <a:r>
              <a:rPr lang="en-US" dirty="0"/>
              <a:t> de </a:t>
            </a:r>
            <a:r>
              <a:rPr lang="en-US" dirty="0" err="1"/>
              <a:t>conteúdos</a:t>
            </a:r>
            <a:r>
              <a:rPr lang="en-US" dirty="0"/>
              <a:t> </a:t>
            </a:r>
            <a:r>
              <a:rPr lang="en-US" dirty="0" err="1"/>
              <a:t>durante</a:t>
            </a:r>
            <a:r>
              <a:rPr lang="en-US" dirty="0"/>
              <a:t> a </a:t>
            </a:r>
            <a:r>
              <a:rPr lang="en-US" dirty="0" err="1"/>
              <a:t>prática</a:t>
            </a:r>
            <a:r>
              <a:rPr lang="en-US" dirty="0"/>
              <a:t> do dia.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Pode ser </a:t>
            </a:r>
            <a:r>
              <a:rPr lang="en-US" dirty="0" err="1"/>
              <a:t>agendada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revisão</a:t>
            </a:r>
            <a:r>
              <a:rPr lang="en-US" dirty="0"/>
              <a:t> </a:t>
            </a:r>
            <a:r>
              <a:rPr lang="en-US" dirty="0" err="1"/>
              <a:t>mediante</a:t>
            </a:r>
            <a:r>
              <a:rPr lang="en-US" dirty="0"/>
              <a:t> </a:t>
            </a:r>
            <a:r>
              <a:rPr lang="en-US" dirty="0" err="1"/>
              <a:t>disponibilidade</a:t>
            </a:r>
            <a:r>
              <a:rPr lang="en-US" dirty="0"/>
              <a:t> do </a:t>
            </a:r>
            <a:r>
              <a:rPr lang="en-US" dirty="0" err="1"/>
              <a:t>facilitador</a:t>
            </a:r>
            <a:r>
              <a:rPr lang="en-US" dirty="0"/>
              <a:t>.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Ao </a:t>
            </a:r>
            <a:r>
              <a:rPr lang="en-US" dirty="0" err="1"/>
              <a:t>término</a:t>
            </a:r>
            <a:r>
              <a:rPr lang="en-US" dirty="0"/>
              <a:t> dos 8 </a:t>
            </a:r>
            <a:r>
              <a:rPr lang="en-US" dirty="0" err="1"/>
              <a:t>módulos</a:t>
            </a:r>
            <a:r>
              <a:rPr lang="en-US" dirty="0"/>
              <a:t> a </a:t>
            </a:r>
            <a:r>
              <a:rPr lang="en-US" dirty="0" err="1"/>
              <a:t>Estaca</a:t>
            </a:r>
            <a:r>
              <a:rPr lang="en-US" dirty="0"/>
              <a:t> </a:t>
            </a:r>
            <a:r>
              <a:rPr lang="en-US" dirty="0" err="1"/>
              <a:t>pode</a:t>
            </a:r>
            <a:r>
              <a:rPr lang="en-US" dirty="0"/>
              <a:t> </a:t>
            </a:r>
            <a:r>
              <a:rPr lang="en-US" dirty="0" err="1"/>
              <a:t>decidir</a:t>
            </a:r>
            <a:r>
              <a:rPr lang="en-US" dirty="0"/>
              <a:t> </a:t>
            </a:r>
            <a:r>
              <a:rPr lang="en-US" dirty="0" err="1"/>
              <a:t>i</a:t>
            </a:r>
            <a:endParaRPr lang="pt-BR" dirty="0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5564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Passe o </a:t>
            </a:r>
            <a:r>
              <a:rPr lang="en-US" dirty="0" err="1"/>
              <a:t>vídeo</a:t>
            </a:r>
            <a:r>
              <a:rPr lang="en-US" dirty="0"/>
              <a:t> se </a:t>
            </a:r>
            <a:r>
              <a:rPr lang="en-US" dirty="0" err="1"/>
              <a:t>tiver</a:t>
            </a:r>
            <a:r>
              <a:rPr lang="en-US" dirty="0"/>
              <a:t> </a:t>
            </a:r>
            <a:r>
              <a:rPr lang="en-US" dirty="0" err="1"/>
              <a:t>algum</a:t>
            </a:r>
            <a:r>
              <a:rPr lang="en-US" dirty="0"/>
              <a:t> </a:t>
            </a:r>
            <a:r>
              <a:rPr lang="en-US" dirty="0" err="1"/>
              <a:t>problema</a:t>
            </a:r>
            <a:r>
              <a:rPr lang="en-US" dirty="0"/>
              <a:t> </a:t>
            </a:r>
            <a:r>
              <a:rPr lang="en-US" dirty="0" err="1"/>
              <a:t>baixe</a:t>
            </a:r>
            <a:r>
              <a:rPr lang="en-US" dirty="0"/>
              <a:t>-o </a:t>
            </a:r>
            <a:r>
              <a:rPr lang="en-US" dirty="0" err="1"/>
              <a:t>antecipadamente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https://www.churchofjesuschrist.org/media-library/video/chapter-3-match-your-skills-to-the-employers-needs?lang=po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900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Passe o </a:t>
            </a:r>
            <a:r>
              <a:rPr lang="en-US" dirty="0" err="1"/>
              <a:t>vídeo</a:t>
            </a:r>
            <a:r>
              <a:rPr lang="en-US" dirty="0"/>
              <a:t> se </a:t>
            </a:r>
            <a:r>
              <a:rPr lang="en-US" dirty="0" err="1"/>
              <a:t>tiver</a:t>
            </a:r>
            <a:r>
              <a:rPr lang="en-US" dirty="0"/>
              <a:t> </a:t>
            </a:r>
            <a:r>
              <a:rPr lang="en-US" dirty="0" err="1"/>
              <a:t>algum</a:t>
            </a:r>
            <a:r>
              <a:rPr lang="en-US" dirty="0"/>
              <a:t> </a:t>
            </a:r>
            <a:r>
              <a:rPr lang="en-US" dirty="0" err="1"/>
              <a:t>problema</a:t>
            </a:r>
            <a:r>
              <a:rPr lang="en-US" dirty="0"/>
              <a:t> </a:t>
            </a:r>
            <a:r>
              <a:rPr lang="en-US" dirty="0" err="1"/>
              <a:t>baixe</a:t>
            </a:r>
            <a:r>
              <a:rPr lang="en-US" dirty="0"/>
              <a:t>-o </a:t>
            </a:r>
            <a:r>
              <a:rPr lang="en-US" dirty="0" err="1"/>
              <a:t>antecipadamente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https://www.churchofjesuschrist.org/media-library/video/chapter-3-match-your-skills-to-the-employers-needs?lang=po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6435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Esse é um dos </a:t>
            </a:r>
            <a:r>
              <a:rPr lang="en-US" dirty="0" err="1"/>
              <a:t>momentos</a:t>
            </a:r>
            <a:r>
              <a:rPr lang="en-US" dirty="0"/>
              <a:t>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importantes</a:t>
            </a:r>
            <a:r>
              <a:rPr lang="en-US" dirty="0"/>
              <a:t> da </a:t>
            </a:r>
            <a:r>
              <a:rPr lang="en-US" dirty="0" err="1"/>
              <a:t>Busca</a:t>
            </a:r>
            <a:r>
              <a:rPr lang="en-US" dirty="0"/>
              <a:t> </a:t>
            </a:r>
            <a:r>
              <a:rPr lang="en-US" dirty="0" err="1"/>
              <a:t>Acelerada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ministrada</a:t>
            </a:r>
            <a:r>
              <a:rPr lang="en-US" dirty="0"/>
              <a:t> </a:t>
            </a:r>
            <a:r>
              <a:rPr lang="en-US" dirty="0" err="1"/>
              <a:t>na</a:t>
            </a:r>
            <a:r>
              <a:rPr lang="en-US" dirty="0"/>
              <a:t> </a:t>
            </a:r>
            <a:r>
              <a:rPr lang="en-US" dirty="0" err="1"/>
              <a:t>estaca</a:t>
            </a:r>
            <a:r>
              <a:rPr lang="en-US" dirty="0"/>
              <a:t>. Pratique as </a:t>
            </a:r>
            <a:r>
              <a:rPr lang="en-US" dirty="0" err="1"/>
              <a:t>atividades</a:t>
            </a:r>
            <a:r>
              <a:rPr lang="en-US" dirty="0"/>
              <a:t>. É </a:t>
            </a:r>
            <a:r>
              <a:rPr lang="en-US" dirty="0" err="1"/>
              <a:t>importante</a:t>
            </a:r>
            <a:r>
              <a:rPr lang="en-US" dirty="0"/>
              <a:t> que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participantes</a:t>
            </a:r>
            <a:r>
              <a:rPr lang="en-US" dirty="0"/>
              <a:t> </a:t>
            </a:r>
            <a:r>
              <a:rPr lang="en-US" dirty="0" err="1"/>
              <a:t>consigam</a:t>
            </a:r>
            <a:r>
              <a:rPr lang="en-US" dirty="0"/>
              <a:t> </a:t>
            </a:r>
            <a:r>
              <a:rPr lang="en-US" dirty="0" err="1"/>
              <a:t>agir</a:t>
            </a:r>
            <a:r>
              <a:rPr lang="en-US" dirty="0"/>
              <a:t> e </a:t>
            </a:r>
            <a:r>
              <a:rPr lang="en-US" dirty="0" err="1"/>
              <a:t>não</a:t>
            </a:r>
            <a:r>
              <a:rPr lang="en-US" dirty="0"/>
              <a:t> </a:t>
            </a:r>
            <a:r>
              <a:rPr lang="en-US" dirty="0" err="1"/>
              <a:t>apenas</a:t>
            </a:r>
            <a:r>
              <a:rPr lang="en-US" dirty="0"/>
              <a:t> </a:t>
            </a:r>
            <a:r>
              <a:rPr lang="en-US" dirty="0" err="1"/>
              <a:t>levem</a:t>
            </a:r>
            <a:r>
              <a:rPr lang="en-US" dirty="0"/>
              <a:t> </a:t>
            </a:r>
            <a:r>
              <a:rPr lang="en-US" dirty="0" err="1"/>
              <a:t>tarefas</a:t>
            </a:r>
            <a:r>
              <a:rPr lang="en-US" dirty="0"/>
              <a:t> para casa, </a:t>
            </a:r>
            <a:r>
              <a:rPr lang="en-US" dirty="0" err="1"/>
              <a:t>onde</a:t>
            </a:r>
            <a:r>
              <a:rPr lang="en-US" dirty="0"/>
              <a:t> </a:t>
            </a:r>
            <a:r>
              <a:rPr lang="en-US" dirty="0" err="1"/>
              <a:t>podem</a:t>
            </a:r>
            <a:r>
              <a:rPr lang="en-US" dirty="0"/>
              <a:t> </a:t>
            </a:r>
            <a:r>
              <a:rPr lang="en-US" dirty="0" err="1"/>
              <a:t>não</a:t>
            </a:r>
            <a:r>
              <a:rPr lang="en-US" dirty="0"/>
              <a:t> </a:t>
            </a:r>
            <a:r>
              <a:rPr lang="en-US" dirty="0" err="1"/>
              <a:t>executar</a:t>
            </a:r>
            <a:r>
              <a:rPr lang="en-US" dirty="0"/>
              <a:t>.</a:t>
            </a:r>
            <a:endParaRPr lang="en-US" dirty="0" err="1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8131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Pratique a </a:t>
            </a:r>
            <a:r>
              <a:rPr lang="en-US" dirty="0" err="1">
                <a:cs typeface="Calibri"/>
              </a:rPr>
              <a:t>análise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perfil</a:t>
            </a:r>
            <a:r>
              <a:rPr lang="en-US" dirty="0">
                <a:cs typeface="Calibri"/>
              </a:rPr>
              <a:t> da </a:t>
            </a:r>
            <a:r>
              <a:rPr lang="en-US" dirty="0" err="1">
                <a:cs typeface="Calibri"/>
              </a:rPr>
              <a:t>vaga</a:t>
            </a:r>
            <a:r>
              <a:rPr lang="en-US" dirty="0">
                <a:cs typeface="Calibri"/>
              </a:rPr>
              <a:t> e </a:t>
            </a:r>
            <a:r>
              <a:rPr lang="en-US" dirty="0" err="1">
                <a:cs typeface="Calibri"/>
              </a:rPr>
              <a:t>indique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pontos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importantes</a:t>
            </a:r>
            <a:r>
              <a:rPr lang="en-US" dirty="0">
                <a:cs typeface="Calibri"/>
              </a:rPr>
              <a:t> que </a:t>
            </a:r>
            <a:r>
              <a:rPr lang="en-US" dirty="0" err="1">
                <a:cs typeface="Calibri"/>
              </a:rPr>
              <a:t>deveriam</a:t>
            </a:r>
            <a:r>
              <a:rPr lang="en-US" dirty="0">
                <a:cs typeface="Calibri"/>
              </a:rPr>
              <a:t> ser </a:t>
            </a:r>
            <a:r>
              <a:rPr lang="en-US" dirty="0" err="1">
                <a:cs typeface="Calibri"/>
              </a:rPr>
              <a:t>colocados</a:t>
            </a:r>
            <a:r>
              <a:rPr lang="en-US" dirty="0">
                <a:cs typeface="Calibri"/>
              </a:rPr>
              <a:t> no CV para </a:t>
            </a:r>
            <a:r>
              <a:rPr lang="en-US" dirty="0" err="1">
                <a:cs typeface="Calibri"/>
              </a:rPr>
              <a:t>atender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requerimentos</a:t>
            </a:r>
            <a:r>
              <a:rPr lang="en-US" dirty="0">
                <a:cs typeface="Calibri"/>
              </a:rPr>
              <a:t>. NÃO PODE FALTAR.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1166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Pratique a </a:t>
            </a:r>
            <a:r>
              <a:rPr lang="en-US" dirty="0" err="1"/>
              <a:t>análise</a:t>
            </a:r>
            <a:r>
              <a:rPr lang="en-US" dirty="0"/>
              <a:t> de </a:t>
            </a:r>
            <a:r>
              <a:rPr lang="en-US" dirty="0" err="1"/>
              <a:t>perfil</a:t>
            </a:r>
            <a:r>
              <a:rPr lang="en-US" dirty="0"/>
              <a:t> da </a:t>
            </a:r>
            <a:r>
              <a:rPr lang="en-US" dirty="0" err="1"/>
              <a:t>vaga</a:t>
            </a:r>
            <a:r>
              <a:rPr lang="en-US" dirty="0"/>
              <a:t> e </a:t>
            </a:r>
            <a:r>
              <a:rPr lang="en-US" dirty="0" err="1"/>
              <a:t>indique</a:t>
            </a:r>
            <a:r>
              <a:rPr lang="en-US" dirty="0"/>
              <a:t> </a:t>
            </a:r>
            <a:r>
              <a:rPr lang="en-US" dirty="0" err="1"/>
              <a:t>pontos</a:t>
            </a:r>
            <a:r>
              <a:rPr lang="en-US" dirty="0"/>
              <a:t> </a:t>
            </a:r>
            <a:r>
              <a:rPr lang="en-US" dirty="0" err="1"/>
              <a:t>importantes</a:t>
            </a:r>
            <a:r>
              <a:rPr lang="en-US" dirty="0"/>
              <a:t> que </a:t>
            </a:r>
            <a:r>
              <a:rPr lang="en-US" dirty="0" err="1"/>
              <a:t>deveriam</a:t>
            </a:r>
            <a:r>
              <a:rPr lang="en-US" dirty="0"/>
              <a:t> ser </a:t>
            </a:r>
            <a:r>
              <a:rPr lang="en-US" dirty="0" err="1"/>
              <a:t>colocados</a:t>
            </a:r>
            <a:r>
              <a:rPr lang="en-US" dirty="0"/>
              <a:t> no CV para </a:t>
            </a:r>
            <a:r>
              <a:rPr lang="en-US" dirty="0" err="1"/>
              <a:t>atender</a:t>
            </a:r>
            <a:r>
              <a:rPr lang="en-US" dirty="0"/>
              <a:t> </a:t>
            </a:r>
            <a:r>
              <a:rPr lang="en-US" dirty="0" err="1"/>
              <a:t>ao</a:t>
            </a:r>
            <a:r>
              <a:rPr lang="en-US" dirty="0"/>
              <a:t> </a:t>
            </a:r>
            <a:r>
              <a:rPr lang="en-US" dirty="0" err="1"/>
              <a:t>requerimentos</a:t>
            </a:r>
            <a:r>
              <a:rPr lang="en-US" dirty="0"/>
              <a:t>. NÃO PODE FALTAR.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87075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Pratique a </a:t>
            </a:r>
            <a:r>
              <a:rPr lang="en-US" dirty="0" err="1"/>
              <a:t>análise</a:t>
            </a:r>
            <a:r>
              <a:rPr lang="en-US" dirty="0"/>
              <a:t> de </a:t>
            </a:r>
            <a:r>
              <a:rPr lang="en-US" dirty="0" err="1"/>
              <a:t>perfil</a:t>
            </a:r>
            <a:r>
              <a:rPr lang="en-US" dirty="0"/>
              <a:t> da </a:t>
            </a:r>
            <a:r>
              <a:rPr lang="en-US" dirty="0" err="1"/>
              <a:t>vaga</a:t>
            </a:r>
            <a:r>
              <a:rPr lang="en-US" dirty="0"/>
              <a:t> e </a:t>
            </a:r>
            <a:r>
              <a:rPr lang="en-US" dirty="0" err="1"/>
              <a:t>indique</a:t>
            </a:r>
            <a:r>
              <a:rPr lang="en-US" dirty="0"/>
              <a:t> </a:t>
            </a:r>
            <a:r>
              <a:rPr lang="en-US" dirty="0" err="1"/>
              <a:t>pontos</a:t>
            </a:r>
            <a:r>
              <a:rPr lang="en-US" dirty="0"/>
              <a:t> </a:t>
            </a:r>
            <a:r>
              <a:rPr lang="en-US" dirty="0" err="1"/>
              <a:t>importantes</a:t>
            </a:r>
            <a:r>
              <a:rPr lang="en-US" dirty="0"/>
              <a:t> que </a:t>
            </a:r>
            <a:r>
              <a:rPr lang="en-US" dirty="0" err="1"/>
              <a:t>deveriam</a:t>
            </a:r>
            <a:r>
              <a:rPr lang="en-US" dirty="0"/>
              <a:t> ser </a:t>
            </a:r>
            <a:r>
              <a:rPr lang="en-US" dirty="0" err="1"/>
              <a:t>colocados</a:t>
            </a:r>
            <a:r>
              <a:rPr lang="en-US" dirty="0"/>
              <a:t> no CV para </a:t>
            </a:r>
            <a:r>
              <a:rPr lang="en-US" dirty="0" err="1"/>
              <a:t>atender</a:t>
            </a:r>
            <a:r>
              <a:rPr lang="en-US" dirty="0"/>
              <a:t> </a:t>
            </a:r>
            <a:r>
              <a:rPr lang="en-US" dirty="0" err="1"/>
              <a:t>ao</a:t>
            </a:r>
            <a:r>
              <a:rPr lang="en-US" dirty="0"/>
              <a:t> </a:t>
            </a:r>
            <a:r>
              <a:rPr lang="en-US" dirty="0" err="1"/>
              <a:t>requerimentos</a:t>
            </a:r>
            <a:r>
              <a:rPr lang="en-US" dirty="0"/>
              <a:t>. NÃO PODE FALTAR.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79546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Traga</a:t>
            </a:r>
            <a:r>
              <a:rPr lang="en-US" dirty="0"/>
              <a:t> para o </a:t>
            </a:r>
            <a:r>
              <a:rPr lang="en-US" dirty="0" err="1"/>
              <a:t>encontro</a:t>
            </a:r>
            <a:r>
              <a:rPr lang="en-US" dirty="0"/>
              <a:t> </a:t>
            </a:r>
            <a:r>
              <a:rPr lang="en-US" dirty="0" err="1"/>
              <a:t>recursos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na</a:t>
            </a:r>
            <a:r>
              <a:rPr lang="en-US" dirty="0"/>
              <a:t> </a:t>
            </a:r>
            <a:r>
              <a:rPr lang="en-US" dirty="0" err="1"/>
              <a:t>sua</a:t>
            </a:r>
            <a:r>
              <a:rPr lang="en-US" dirty="0"/>
              <a:t> </a:t>
            </a:r>
            <a:r>
              <a:rPr lang="en-US" dirty="0" err="1"/>
              <a:t>região</a:t>
            </a:r>
            <a:r>
              <a:rPr lang="en-US" dirty="0"/>
              <a:t>. O ideal é </a:t>
            </a:r>
            <a:r>
              <a:rPr lang="en-US" dirty="0" err="1"/>
              <a:t>trazer</a:t>
            </a:r>
            <a:r>
              <a:rPr lang="en-US" dirty="0"/>
              <a:t> </a:t>
            </a:r>
            <a:r>
              <a:rPr lang="en-US" dirty="0" err="1"/>
              <a:t>vagas</a:t>
            </a:r>
            <a:r>
              <a:rPr lang="en-US" dirty="0"/>
              <a:t> que </a:t>
            </a:r>
            <a:r>
              <a:rPr lang="en-US" dirty="0" err="1"/>
              <a:t>possam</a:t>
            </a:r>
            <a:r>
              <a:rPr lang="en-US" dirty="0"/>
              <a:t> </a:t>
            </a:r>
            <a:r>
              <a:rPr lang="en-US" dirty="0" err="1"/>
              <a:t>atender</a:t>
            </a:r>
            <a:r>
              <a:rPr lang="en-US" dirty="0"/>
              <a:t> </a:t>
            </a:r>
            <a:r>
              <a:rPr lang="en-US" dirty="0" err="1"/>
              <a:t>às</a:t>
            </a:r>
            <a:r>
              <a:rPr lang="en-US" dirty="0"/>
              <a:t> </a:t>
            </a:r>
            <a:r>
              <a:rPr lang="en-US" dirty="0" err="1"/>
              <a:t>demandas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. </a:t>
            </a:r>
            <a:r>
              <a:rPr lang="en-US" dirty="0" err="1"/>
              <a:t>Crie</a:t>
            </a:r>
            <a:r>
              <a:rPr lang="en-US" dirty="0"/>
              <a:t> um </a:t>
            </a:r>
            <a:r>
              <a:rPr lang="en-US" dirty="0" err="1"/>
              <a:t>grupo</a:t>
            </a:r>
            <a:r>
              <a:rPr lang="en-US" dirty="0"/>
              <a:t> de </a:t>
            </a:r>
            <a:r>
              <a:rPr lang="en-US" dirty="0" err="1"/>
              <a:t>vagas</a:t>
            </a:r>
            <a:r>
              <a:rPr lang="en-US" dirty="0"/>
              <a:t> </a:t>
            </a:r>
            <a:r>
              <a:rPr lang="en-US" dirty="0" err="1"/>
              <a:t>onde</a:t>
            </a:r>
            <a:r>
              <a:rPr lang="en-US" dirty="0"/>
              <a:t> </a:t>
            </a:r>
            <a:r>
              <a:rPr lang="en-US" dirty="0" err="1"/>
              <a:t>todos</a:t>
            </a:r>
            <a:r>
              <a:rPr lang="en-US" dirty="0"/>
              <a:t> </a:t>
            </a:r>
            <a:r>
              <a:rPr lang="en-US" dirty="0" err="1"/>
              <a:t>possam</a:t>
            </a:r>
            <a:r>
              <a:rPr lang="en-US" dirty="0"/>
              <a:t> </a:t>
            </a:r>
            <a:r>
              <a:rPr lang="en-US" dirty="0" err="1"/>
              <a:t>compartilhar</a:t>
            </a:r>
            <a:r>
              <a:rPr lang="en-US" dirty="0"/>
              <a:t>. </a:t>
            </a:r>
            <a:r>
              <a:rPr lang="en-US" dirty="0" err="1"/>
              <a:t>Deixe</a:t>
            </a:r>
            <a:r>
              <a:rPr lang="en-US" dirty="0"/>
              <a:t> que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participantes</a:t>
            </a:r>
            <a:r>
              <a:rPr lang="en-US" dirty="0"/>
              <a:t> </a:t>
            </a:r>
            <a:r>
              <a:rPr lang="en-US" dirty="0" err="1"/>
              <a:t>sugiram</a:t>
            </a:r>
            <a:r>
              <a:rPr lang="en-US" dirty="0"/>
              <a:t> </a:t>
            </a:r>
            <a:r>
              <a:rPr lang="en-US" dirty="0" err="1"/>
              <a:t>oportunidades</a:t>
            </a:r>
            <a:r>
              <a:rPr lang="en-US" dirty="0"/>
              <a:t> para </a:t>
            </a:r>
            <a:r>
              <a:rPr lang="en-US" dirty="0" err="1"/>
              <a:t>os</a:t>
            </a:r>
            <a:r>
              <a:rPr lang="en-US" dirty="0"/>
              <a:t> outros </a:t>
            </a:r>
            <a:r>
              <a:rPr lang="en-US" dirty="0" err="1"/>
              <a:t>participantes</a:t>
            </a:r>
            <a:r>
              <a:rPr lang="en-US" dirty="0"/>
              <a:t>. Aqui </a:t>
            </a:r>
            <a:r>
              <a:rPr lang="en-US" dirty="0" err="1"/>
              <a:t>todos</a:t>
            </a:r>
            <a:r>
              <a:rPr lang="en-US" dirty="0"/>
              <a:t> </a:t>
            </a:r>
            <a:r>
              <a:rPr lang="en-US" dirty="0" err="1"/>
              <a:t>podem</a:t>
            </a:r>
            <a:r>
              <a:rPr lang="en-US" dirty="0"/>
              <a:t> </a:t>
            </a:r>
            <a:r>
              <a:rPr lang="en-US" dirty="0" err="1"/>
              <a:t>contribuir</a:t>
            </a:r>
            <a:r>
              <a:rPr lang="en-US" dirty="0"/>
              <a:t> para o </a:t>
            </a:r>
            <a:r>
              <a:rPr lang="en-US" dirty="0" err="1"/>
              <a:t>sucesso</a:t>
            </a:r>
            <a:r>
              <a:rPr lang="en-US" dirty="0"/>
              <a:t> dos </a:t>
            </a:r>
            <a:r>
              <a:rPr lang="en-US" dirty="0" err="1"/>
              <a:t>integrantes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85373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 </a:t>
            </a:r>
            <a:r>
              <a:rPr lang="en-US" dirty="0" err="1"/>
              <a:t>parte</a:t>
            </a:r>
            <a:r>
              <a:rPr lang="en-US" dirty="0"/>
              <a:t>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importante</a:t>
            </a:r>
            <a:r>
              <a:rPr lang="en-US" dirty="0"/>
              <a:t> do </a:t>
            </a:r>
            <a:r>
              <a:rPr lang="en-US" dirty="0" err="1"/>
              <a:t>encontro</a:t>
            </a:r>
            <a:r>
              <a:rPr lang="en-US" dirty="0"/>
              <a:t> </a:t>
            </a:r>
            <a:r>
              <a:rPr lang="en-US" dirty="0" err="1"/>
              <a:t>ocorrerá</a:t>
            </a:r>
            <a:r>
              <a:rPr lang="en-US" dirty="0"/>
              <a:t> </a:t>
            </a:r>
            <a:r>
              <a:rPr lang="en-US" dirty="0" err="1"/>
              <a:t>durante</a:t>
            </a:r>
            <a:r>
              <a:rPr lang="en-US" dirty="0"/>
              <a:t> a </a:t>
            </a:r>
            <a:r>
              <a:rPr lang="en-US" dirty="0" err="1"/>
              <a:t>semana</a:t>
            </a:r>
            <a:r>
              <a:rPr lang="en-US" dirty="0"/>
              <a:t> e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participantes</a:t>
            </a:r>
            <a:r>
              <a:rPr lang="en-US" dirty="0"/>
              <a:t> </a:t>
            </a:r>
            <a:r>
              <a:rPr lang="en-US" dirty="0" err="1"/>
              <a:t>terão</a:t>
            </a:r>
            <a:r>
              <a:rPr lang="en-US" dirty="0"/>
              <a:t> </a:t>
            </a:r>
            <a:r>
              <a:rPr lang="en-US" dirty="0" err="1"/>
              <a:t>tarefas</a:t>
            </a:r>
            <a:r>
              <a:rPr lang="en-US" dirty="0"/>
              <a:t> e </a:t>
            </a:r>
            <a:r>
              <a:rPr lang="en-US" dirty="0" err="1"/>
              <a:t>metas</a:t>
            </a:r>
            <a:r>
              <a:rPr lang="en-US" dirty="0"/>
              <a:t> a </a:t>
            </a:r>
            <a:r>
              <a:rPr lang="en-US" dirty="0" err="1"/>
              <a:t>cumprirem</a:t>
            </a:r>
            <a:r>
              <a:rPr lang="en-US" dirty="0"/>
              <a:t>.</a:t>
            </a:r>
          </a:p>
          <a:p>
            <a:r>
              <a:rPr lang="en-US" dirty="0"/>
              <a:t>É </a:t>
            </a:r>
            <a:r>
              <a:rPr lang="en-US" dirty="0" err="1"/>
              <a:t>importante</a:t>
            </a:r>
            <a:r>
              <a:rPr lang="en-US" dirty="0"/>
              <a:t> </a:t>
            </a:r>
            <a:r>
              <a:rPr lang="en-US" dirty="0" err="1"/>
              <a:t>incentivá</a:t>
            </a:r>
            <a:r>
              <a:rPr lang="en-US" dirty="0"/>
              <a:t>-los para que </a:t>
            </a:r>
            <a:r>
              <a:rPr lang="en-US" dirty="0" err="1"/>
              <a:t>através</a:t>
            </a:r>
            <a:r>
              <a:rPr lang="en-US" dirty="0"/>
              <a:t> dos </a:t>
            </a:r>
            <a:r>
              <a:rPr lang="en-US" dirty="0" err="1"/>
              <a:t>compromissos</a:t>
            </a:r>
            <a:r>
              <a:rPr lang="en-US" dirty="0"/>
              <a:t> </a:t>
            </a:r>
            <a:r>
              <a:rPr lang="en-US" dirty="0" err="1"/>
              <a:t>obtenham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melhores</a:t>
            </a:r>
            <a:r>
              <a:rPr lang="en-US" dirty="0"/>
              <a:t> </a:t>
            </a:r>
            <a:r>
              <a:rPr lang="en-US" dirty="0" err="1"/>
              <a:t>resultados</a:t>
            </a:r>
            <a:r>
              <a:rPr lang="en-US" dirty="0"/>
              <a:t> do </a:t>
            </a:r>
            <a:r>
              <a:rPr lang="en-US" dirty="0" err="1"/>
              <a:t>programa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25661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Leia a </a:t>
            </a:r>
            <a:r>
              <a:rPr lang="en-US" dirty="0" err="1"/>
              <a:t>citação</a:t>
            </a:r>
            <a:r>
              <a:rPr lang="en-US" dirty="0"/>
              <a:t>/</a:t>
            </a:r>
            <a:r>
              <a:rPr lang="en-US" dirty="0" err="1"/>
              <a:t>escritura</a:t>
            </a:r>
            <a:r>
              <a:rPr lang="en-US" dirty="0"/>
              <a:t> e </a:t>
            </a:r>
            <a:r>
              <a:rPr lang="en-US" dirty="0" err="1"/>
              <a:t>fortaleça</a:t>
            </a:r>
            <a:r>
              <a:rPr lang="en-US" dirty="0"/>
              <a:t> a </a:t>
            </a:r>
            <a:r>
              <a:rPr lang="en-US" dirty="0" err="1"/>
              <a:t>fé</a:t>
            </a:r>
            <a:r>
              <a:rPr lang="en-US" dirty="0"/>
              <a:t> dos </a:t>
            </a:r>
            <a:r>
              <a:rPr lang="en-US" dirty="0" err="1"/>
              <a:t>participantes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8335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 </a:t>
            </a:r>
            <a:r>
              <a:rPr lang="en-US" dirty="0" err="1"/>
              <a:t>facilitador</a:t>
            </a:r>
            <a:r>
              <a:rPr lang="en-US" dirty="0"/>
              <a:t> </a:t>
            </a:r>
            <a:r>
              <a:rPr lang="en-US" dirty="0" err="1"/>
              <a:t>deve</a:t>
            </a:r>
            <a:r>
              <a:rPr lang="en-US" dirty="0"/>
              <a:t> </a:t>
            </a:r>
            <a:r>
              <a:rPr lang="en-US" dirty="0" err="1"/>
              <a:t>apresentar</a:t>
            </a:r>
            <a:r>
              <a:rPr lang="en-US" dirty="0"/>
              <a:t> o </a:t>
            </a:r>
            <a:r>
              <a:rPr lang="en-US" dirty="0" err="1"/>
              <a:t>pricipal</a:t>
            </a:r>
            <a:r>
              <a:rPr lang="en-US" dirty="0"/>
              <a:t> </a:t>
            </a:r>
            <a:r>
              <a:rPr lang="en-US" dirty="0" err="1"/>
              <a:t>objetivo</a:t>
            </a:r>
            <a:r>
              <a:rPr lang="en-US" dirty="0"/>
              <a:t> da BAE.</a:t>
            </a:r>
          </a:p>
          <a:p>
            <a:r>
              <a:rPr lang="en-US" dirty="0"/>
              <a:t>O </a:t>
            </a:r>
            <a:r>
              <a:rPr lang="en-US" dirty="0" err="1"/>
              <a:t>alicerce</a:t>
            </a:r>
            <a:r>
              <a:rPr lang="en-US" dirty="0"/>
              <a:t> para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bem-sucedida</a:t>
            </a:r>
            <a:r>
              <a:rPr lang="en-US" dirty="0"/>
              <a:t> é a </a:t>
            </a:r>
            <a:r>
              <a:rPr lang="en-US" dirty="0" err="1"/>
              <a:t>fé</a:t>
            </a:r>
            <a:r>
              <a:rPr lang="en-US" dirty="0"/>
              <a:t>. Para o Pai celestial, </a:t>
            </a:r>
            <a:r>
              <a:rPr lang="en-US" dirty="0" err="1"/>
              <a:t>todas</a:t>
            </a:r>
            <a:r>
              <a:rPr lang="en-US" dirty="0"/>
              <a:t> as </a:t>
            </a:r>
            <a:r>
              <a:rPr lang="en-US" dirty="0" err="1"/>
              <a:t>coisas</a:t>
            </a:r>
            <a:r>
              <a:rPr lang="en-US" dirty="0"/>
              <a:t> </a:t>
            </a:r>
            <a:r>
              <a:rPr lang="en-US" dirty="0" err="1"/>
              <a:t>são</a:t>
            </a:r>
            <a:r>
              <a:rPr lang="en-US" dirty="0"/>
              <a:t> </a:t>
            </a:r>
            <a:r>
              <a:rPr lang="en-US" dirty="0" err="1"/>
              <a:t>espirituais</a:t>
            </a:r>
            <a:r>
              <a:rPr lang="en-US" dirty="0"/>
              <a:t>, inclusive </a:t>
            </a:r>
            <a:r>
              <a:rPr lang="en-US" dirty="0" err="1"/>
              <a:t>buscar</a:t>
            </a:r>
            <a:r>
              <a:rPr lang="en-US" dirty="0"/>
              <a:t> </a:t>
            </a:r>
            <a:r>
              <a:rPr lang="en-US" dirty="0" err="1"/>
              <a:t>emprego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O Senhor </a:t>
            </a:r>
            <a:r>
              <a:rPr lang="en-US" dirty="0" err="1"/>
              <a:t>disse</a:t>
            </a:r>
            <a:r>
              <a:rPr lang="en-US" dirty="0"/>
              <a:t>: “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verdade</a:t>
            </a:r>
            <a:r>
              <a:rPr lang="en-US" dirty="0"/>
              <a:t> </a:t>
            </a:r>
            <a:r>
              <a:rPr lang="en-US" dirty="0" err="1"/>
              <a:t>vos</a:t>
            </a:r>
            <a:r>
              <a:rPr lang="en-US" dirty="0"/>
              <a:t> </a:t>
            </a:r>
            <a:r>
              <a:rPr lang="en-US" dirty="0" err="1"/>
              <a:t>digo</a:t>
            </a:r>
            <a:r>
              <a:rPr lang="en-US" dirty="0"/>
              <a:t> que </a:t>
            </a:r>
            <a:r>
              <a:rPr lang="en-US" dirty="0" err="1"/>
              <a:t>todas</a:t>
            </a:r>
            <a:r>
              <a:rPr lang="en-US" dirty="0"/>
              <a:t> as </a:t>
            </a:r>
            <a:r>
              <a:rPr lang="en-US" dirty="0" err="1"/>
              <a:t>coisas</a:t>
            </a:r>
            <a:r>
              <a:rPr lang="en-US" dirty="0"/>
              <a:t> </a:t>
            </a:r>
            <a:r>
              <a:rPr lang="en-US" dirty="0" err="1"/>
              <a:t>são</a:t>
            </a:r>
            <a:r>
              <a:rPr lang="en-US" dirty="0"/>
              <a:t> </a:t>
            </a:r>
            <a:r>
              <a:rPr lang="en-US" dirty="0" err="1"/>
              <a:t>espirituais</a:t>
            </a:r>
            <a:r>
              <a:rPr lang="en-US" dirty="0"/>
              <a:t> para </a:t>
            </a:r>
            <a:r>
              <a:rPr lang="en-US" dirty="0" err="1"/>
              <a:t>mim</a:t>
            </a:r>
            <a:r>
              <a:rPr lang="en-US" dirty="0"/>
              <a:t> e </a:t>
            </a:r>
            <a:r>
              <a:rPr lang="en-US" dirty="0" err="1"/>
              <a:t>em</a:t>
            </a:r>
            <a:r>
              <a:rPr lang="en-US" dirty="0"/>
              <a:t> tempo </a:t>
            </a:r>
            <a:r>
              <a:rPr lang="en-US" dirty="0" err="1"/>
              <a:t>algum</a:t>
            </a:r>
            <a:r>
              <a:rPr lang="en-US" dirty="0"/>
              <a:t> </a:t>
            </a:r>
            <a:r>
              <a:rPr lang="en-US" dirty="0" err="1"/>
              <a:t>vos</a:t>
            </a:r>
            <a:r>
              <a:rPr lang="en-US" dirty="0"/>
              <a:t> </a:t>
            </a:r>
            <a:r>
              <a:rPr lang="en-US" dirty="0" err="1"/>
              <a:t>dei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lei que fosse </a:t>
            </a:r>
            <a:r>
              <a:rPr lang="en-US" dirty="0" err="1"/>
              <a:t>terrena</a:t>
            </a:r>
            <a:r>
              <a:rPr lang="en-US" dirty="0"/>
              <a:t>” (D&amp;C 29:34).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Tudo</a:t>
            </a:r>
            <a:r>
              <a:rPr lang="en-US" dirty="0"/>
              <a:t> o que </a:t>
            </a: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faz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pode</a:t>
            </a:r>
            <a:r>
              <a:rPr lang="en-US" dirty="0"/>
              <a:t> ser um </a:t>
            </a:r>
            <a:r>
              <a:rPr lang="en-US" dirty="0" err="1"/>
              <a:t>ato</a:t>
            </a:r>
            <a:r>
              <a:rPr lang="en-US" dirty="0"/>
              <a:t> de </a:t>
            </a:r>
            <a:r>
              <a:rPr lang="en-US" dirty="0" err="1"/>
              <a:t>fé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tem</a:t>
            </a:r>
            <a:r>
              <a:rPr lang="en-US" dirty="0"/>
              <a:t> </a:t>
            </a:r>
            <a:r>
              <a:rPr lang="en-US" dirty="0" err="1"/>
              <a:t>esperança</a:t>
            </a:r>
            <a:r>
              <a:rPr lang="en-US" dirty="0"/>
              <a:t> e </a:t>
            </a:r>
            <a:r>
              <a:rPr lang="en-US" dirty="0" err="1"/>
              <a:t>ora</a:t>
            </a:r>
            <a:r>
              <a:rPr lang="en-US" dirty="0"/>
              <a:t> para que Deus o </a:t>
            </a:r>
            <a:r>
              <a:rPr lang="en-US" dirty="0" err="1"/>
              <a:t>abençoe</a:t>
            </a:r>
            <a:r>
              <a:rPr lang="en-US" dirty="0"/>
              <a:t> com um </a:t>
            </a:r>
            <a:r>
              <a:rPr lang="en-US" dirty="0" err="1"/>
              <a:t>emprego</a:t>
            </a:r>
            <a:r>
              <a:rPr lang="en-US" dirty="0"/>
              <a:t>, mas </a:t>
            </a:r>
            <a:r>
              <a:rPr lang="en-US" dirty="0" err="1"/>
              <a:t>deve</a:t>
            </a:r>
            <a:r>
              <a:rPr lang="en-US" dirty="0"/>
              <a:t> </a:t>
            </a:r>
            <a:r>
              <a:rPr lang="en-US" dirty="0" err="1"/>
              <a:t>agir</a:t>
            </a:r>
            <a:r>
              <a:rPr lang="en-US" dirty="0"/>
              <a:t> de modo a </a:t>
            </a:r>
            <a:r>
              <a:rPr lang="en-US" dirty="0" err="1"/>
              <a:t>demonstrar</a:t>
            </a:r>
            <a:r>
              <a:rPr lang="en-US" dirty="0"/>
              <a:t> </a:t>
            </a:r>
            <a:r>
              <a:rPr lang="en-US" dirty="0" err="1"/>
              <a:t>sua</a:t>
            </a:r>
            <a:r>
              <a:rPr lang="en-US" dirty="0"/>
              <a:t> </a:t>
            </a:r>
            <a:r>
              <a:rPr lang="en-US" dirty="0" err="1"/>
              <a:t>fé</a:t>
            </a:r>
            <a:r>
              <a:rPr lang="en-US" dirty="0"/>
              <a:t>. (</a:t>
            </a:r>
            <a:r>
              <a:rPr lang="en-US" dirty="0" err="1"/>
              <a:t>Pág</a:t>
            </a:r>
            <a:r>
              <a:rPr lang="en-US" dirty="0"/>
              <a:t> 7 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).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candidatos</a:t>
            </a:r>
            <a:r>
              <a:rPr lang="en-US" dirty="0"/>
              <a:t> a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bem</a:t>
            </a:r>
            <a:r>
              <a:rPr lang="en-US" dirty="0"/>
              <a:t>- </a:t>
            </a:r>
            <a:r>
              <a:rPr lang="en-US" dirty="0" err="1"/>
              <a:t>sucedidos</a:t>
            </a:r>
            <a:r>
              <a:rPr lang="en-US" dirty="0"/>
              <a:t> </a:t>
            </a:r>
            <a:r>
              <a:rPr lang="en-US" dirty="0" err="1"/>
              <a:t>trabalham</a:t>
            </a:r>
            <a:r>
              <a:rPr lang="en-US" dirty="0"/>
              <a:t> </a:t>
            </a:r>
            <a:r>
              <a:rPr lang="en-US" dirty="0" err="1"/>
              <a:t>arduamente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Você</a:t>
            </a:r>
            <a:r>
              <a:rPr lang="en-US" dirty="0"/>
              <a:t> e </a:t>
            </a:r>
            <a:r>
              <a:rPr lang="en-US" dirty="0" err="1"/>
              <a:t>extrai</a:t>
            </a:r>
            <a:r>
              <a:rPr lang="en-US" dirty="0"/>
              <a:t> de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o que </a:t>
            </a: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coloca</a:t>
            </a:r>
            <a:r>
              <a:rPr lang="en-US" dirty="0"/>
              <a:t> </a:t>
            </a:r>
            <a:r>
              <a:rPr lang="en-US" dirty="0" err="1"/>
              <a:t>nela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Quanto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árduo</a:t>
            </a:r>
            <a:r>
              <a:rPr lang="en-US" dirty="0"/>
              <a:t> </a:t>
            </a: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trabalha</a:t>
            </a:r>
            <a:r>
              <a:rPr lang="en-US" dirty="0"/>
              <a:t>,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rápido</a:t>
            </a:r>
            <a:r>
              <a:rPr lang="en-US" dirty="0"/>
              <a:t> </a:t>
            </a:r>
            <a:r>
              <a:rPr lang="en-US" dirty="0" err="1"/>
              <a:t>conseguirá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Seu </a:t>
            </a:r>
            <a:r>
              <a:rPr lang="en-US" dirty="0" err="1"/>
              <a:t>trabalho</a:t>
            </a:r>
            <a:r>
              <a:rPr lang="en-US" dirty="0"/>
              <a:t> </a:t>
            </a:r>
            <a:r>
              <a:rPr lang="en-US" dirty="0" err="1"/>
              <a:t>deve</a:t>
            </a:r>
            <a:r>
              <a:rPr lang="en-US" dirty="0"/>
              <a:t> </a:t>
            </a:r>
            <a:r>
              <a:rPr lang="en-US" dirty="0" err="1"/>
              <a:t>consistir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identificar</a:t>
            </a:r>
            <a:r>
              <a:rPr lang="en-US" dirty="0"/>
              <a:t> </a:t>
            </a:r>
            <a:r>
              <a:rPr lang="en-US" dirty="0" err="1"/>
              <a:t>recursos</a:t>
            </a:r>
            <a:r>
              <a:rPr lang="en-US" dirty="0"/>
              <a:t> e </a:t>
            </a:r>
            <a:r>
              <a:rPr lang="en-US" dirty="0" err="1"/>
              <a:t>fazer</a:t>
            </a:r>
            <a:r>
              <a:rPr lang="en-US" dirty="0"/>
              <a:t> </a:t>
            </a:r>
            <a:r>
              <a:rPr lang="en-US" dirty="0" err="1"/>
              <a:t>contatos</a:t>
            </a:r>
            <a:r>
              <a:rPr lang="en-US" dirty="0"/>
              <a:t> </a:t>
            </a:r>
            <a:r>
              <a:rPr lang="en-US" dirty="0" err="1"/>
              <a:t>todos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dias</a:t>
            </a:r>
            <a:r>
              <a:rPr lang="en-US" dirty="0"/>
              <a:t> (</a:t>
            </a:r>
            <a:r>
              <a:rPr lang="en-US" dirty="0" err="1"/>
              <a:t>Pág</a:t>
            </a:r>
            <a:r>
              <a:rPr lang="en-US" dirty="0"/>
              <a:t> 9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https://www.churchofjesuschrist.org/media-library/video/2014-06-1300-daily-job-search-resources?category=chapter-5-how-do-i-accelerate-my-job-search&amp;lang=por</a:t>
            </a:r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0662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Compartilhe</a:t>
            </a:r>
            <a:r>
              <a:rPr lang="en-US" dirty="0"/>
              <a:t> o </a:t>
            </a:r>
            <a:r>
              <a:rPr lang="en-US" dirty="0" err="1"/>
              <a:t>conteúdo</a:t>
            </a:r>
            <a:r>
              <a:rPr lang="en-US" dirty="0"/>
              <a:t> </a:t>
            </a:r>
            <a:r>
              <a:rPr lang="en-US" dirty="0" err="1"/>
              <a:t>programático</a:t>
            </a:r>
            <a:r>
              <a:rPr lang="en-US" dirty="0"/>
              <a:t> e </a:t>
            </a:r>
            <a:r>
              <a:rPr lang="en-US" dirty="0" err="1"/>
              <a:t>reforce</a:t>
            </a:r>
            <a:r>
              <a:rPr lang="en-US" dirty="0"/>
              <a:t> o que </a:t>
            </a:r>
            <a:r>
              <a:rPr lang="en-US" dirty="0" err="1"/>
              <a:t>será</a:t>
            </a:r>
            <a:r>
              <a:rPr lang="en-US" dirty="0"/>
              <a:t> </a:t>
            </a:r>
            <a:r>
              <a:rPr lang="en-US" dirty="0" err="1"/>
              <a:t>aprendido</a:t>
            </a:r>
            <a:r>
              <a:rPr lang="en-US" dirty="0"/>
              <a:t> no </a:t>
            </a:r>
            <a:r>
              <a:rPr lang="en-US" dirty="0" err="1"/>
              <a:t>módulo</a:t>
            </a:r>
            <a:r>
              <a:rPr lang="en-US" dirty="0"/>
              <a:t> de </a:t>
            </a:r>
            <a:r>
              <a:rPr lang="en-US" dirty="0" err="1"/>
              <a:t>hoje</a:t>
            </a:r>
            <a:endParaRPr lang="pt-BR" dirty="0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5322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Compartilhe</a:t>
            </a:r>
            <a:r>
              <a:rPr lang="en-US" dirty="0">
                <a:cs typeface="Calibri"/>
              </a:rPr>
              <a:t> a agenda do </a:t>
            </a:r>
            <a:r>
              <a:rPr lang="en-US" dirty="0" err="1">
                <a:cs typeface="Calibri"/>
              </a:rPr>
              <a:t>encontro</a:t>
            </a:r>
          </a:p>
          <a:p>
            <a:r>
              <a:rPr lang="en-US" dirty="0" err="1"/>
              <a:t>Encontrar</a:t>
            </a:r>
            <a:r>
              <a:rPr lang="en-US" dirty="0"/>
              <a:t> um </a:t>
            </a:r>
            <a:r>
              <a:rPr lang="en-US" dirty="0" err="1"/>
              <a:t>Emprego</a:t>
            </a:r>
            <a:r>
              <a:rPr lang="en-US" dirty="0"/>
              <a:t> </a:t>
            </a:r>
            <a:r>
              <a:rPr lang="en-US" dirty="0" err="1"/>
              <a:t>Melhor</a:t>
            </a:r>
            <a:r>
              <a:rPr lang="en-US" dirty="0"/>
              <a:t> – </a:t>
            </a:r>
            <a:r>
              <a:rPr lang="en-US" dirty="0" err="1"/>
              <a:t>Capítulo</a:t>
            </a:r>
            <a:r>
              <a:rPr lang="en-US" dirty="0"/>
              <a:t> 3, </a:t>
            </a:r>
            <a:r>
              <a:rPr lang="en-US" dirty="0" err="1"/>
              <a:t>páginas</a:t>
            </a:r>
            <a:r>
              <a:rPr lang="en-US" dirty="0"/>
              <a:t> 37 -  45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711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de </a:t>
            </a:r>
            <a:r>
              <a:rPr lang="en-US" dirty="0" err="1"/>
              <a:t>transição</a:t>
            </a:r>
            <a:endParaRPr lang="pt-BR" dirty="0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4797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Faça</a:t>
            </a:r>
            <a:r>
              <a:rPr lang="en-US" dirty="0"/>
              <a:t> um breve </a:t>
            </a:r>
            <a:r>
              <a:rPr lang="en-US" dirty="0" err="1"/>
              <a:t>acompanhamento</a:t>
            </a:r>
            <a:r>
              <a:rPr lang="en-US" dirty="0"/>
              <a:t> da </a:t>
            </a:r>
            <a:r>
              <a:rPr lang="en-US" dirty="0" err="1"/>
              <a:t>semana</a:t>
            </a:r>
            <a:r>
              <a:rPr lang="en-US" dirty="0"/>
              <a:t> dos </a:t>
            </a:r>
            <a:r>
              <a:rPr lang="en-US" dirty="0" err="1"/>
              <a:t>participantes</a:t>
            </a:r>
            <a:r>
              <a:rPr lang="en-US" dirty="0"/>
              <a:t> . </a:t>
            </a:r>
            <a:r>
              <a:rPr lang="en-US" dirty="0" err="1"/>
              <a:t>Podem</a:t>
            </a:r>
            <a:r>
              <a:rPr lang="en-US" dirty="0"/>
              <a:t> ser </a:t>
            </a:r>
            <a:r>
              <a:rPr lang="en-US" dirty="0" err="1"/>
              <a:t>compartilhada</a:t>
            </a:r>
            <a:r>
              <a:rPr lang="en-US" dirty="0"/>
              <a:t> a </a:t>
            </a:r>
            <a:r>
              <a:rPr lang="en-US" dirty="0" err="1"/>
              <a:t>experiência</a:t>
            </a:r>
            <a:r>
              <a:rPr lang="en-US" dirty="0"/>
              <a:t> de </a:t>
            </a:r>
            <a:r>
              <a:rPr lang="en-US" dirty="0" err="1"/>
              <a:t>sucesso</a:t>
            </a:r>
            <a:r>
              <a:rPr lang="en-US" dirty="0"/>
              <a:t> </a:t>
            </a:r>
            <a:r>
              <a:rPr lang="en-US" dirty="0" err="1"/>
              <a:t>ou</a:t>
            </a:r>
            <a:r>
              <a:rPr lang="en-US" dirty="0"/>
              <a:t> </a:t>
            </a:r>
            <a:r>
              <a:rPr lang="en-US" dirty="0" err="1"/>
              <a:t>dificuldade</a:t>
            </a:r>
            <a:r>
              <a:rPr lang="en-US" dirty="0"/>
              <a:t> de </a:t>
            </a:r>
            <a:r>
              <a:rPr lang="en-US" dirty="0" err="1"/>
              <a:t>algum</a:t>
            </a:r>
            <a:r>
              <a:rPr lang="en-US" dirty="0"/>
              <a:t> </a:t>
            </a:r>
            <a:r>
              <a:rPr lang="en-US" dirty="0" err="1"/>
              <a:t>participante</a:t>
            </a:r>
            <a:r>
              <a:rPr lang="en-US" dirty="0"/>
              <a:t>. </a:t>
            </a:r>
            <a:r>
              <a:rPr lang="en-US" dirty="0" err="1"/>
              <a:t>Reforce</a:t>
            </a:r>
            <a:r>
              <a:rPr lang="en-US" dirty="0"/>
              <a:t> a </a:t>
            </a:r>
            <a:r>
              <a:rPr lang="en-US" dirty="0" err="1"/>
              <a:t>importância</a:t>
            </a:r>
            <a:r>
              <a:rPr lang="en-US" dirty="0"/>
              <a:t> de </a:t>
            </a:r>
            <a:r>
              <a:rPr lang="en-US" dirty="0" err="1"/>
              <a:t>cumprir</a:t>
            </a:r>
            <a:r>
              <a:rPr lang="en-US" dirty="0"/>
              <a:t> </a:t>
            </a:r>
            <a:r>
              <a:rPr lang="en-US" dirty="0" err="1"/>
              <a:t>compromissos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503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Leia a </a:t>
            </a:r>
            <a:r>
              <a:rPr lang="en-US" dirty="0" err="1"/>
              <a:t>citação</a:t>
            </a:r>
            <a:r>
              <a:rPr lang="en-US" dirty="0"/>
              <a:t>/</a:t>
            </a:r>
            <a:r>
              <a:rPr lang="en-US" dirty="0" err="1"/>
              <a:t>escritura</a:t>
            </a:r>
            <a:r>
              <a:rPr lang="en-US" dirty="0"/>
              <a:t> e </a:t>
            </a:r>
            <a:r>
              <a:rPr lang="en-US" dirty="0" err="1"/>
              <a:t>fortaleça</a:t>
            </a:r>
            <a:r>
              <a:rPr lang="en-US" dirty="0"/>
              <a:t> a </a:t>
            </a:r>
            <a:r>
              <a:rPr lang="en-US" dirty="0" err="1"/>
              <a:t>fé</a:t>
            </a:r>
            <a:r>
              <a:rPr lang="en-US" dirty="0"/>
              <a:t> dos </a:t>
            </a:r>
            <a:r>
              <a:rPr lang="en-US" dirty="0" err="1"/>
              <a:t>participantes</a:t>
            </a:r>
            <a:r>
              <a:rPr lang="en-US" dirty="0"/>
              <a:t>. </a:t>
            </a:r>
            <a:r>
              <a:rPr lang="en-US" dirty="0" err="1"/>
              <a:t>Podem</a:t>
            </a:r>
            <a:r>
              <a:rPr lang="en-US" dirty="0"/>
              <a:t> </a:t>
            </a:r>
            <a:r>
              <a:rPr lang="en-US" dirty="0" err="1"/>
              <a:t>fazer</a:t>
            </a:r>
            <a:r>
              <a:rPr lang="en-US" dirty="0"/>
              <a:t> um </a:t>
            </a:r>
            <a:r>
              <a:rPr lang="en-US" dirty="0" err="1"/>
              <a:t>pequeno</a:t>
            </a:r>
            <a:r>
              <a:rPr lang="en-US" dirty="0"/>
              <a:t> debate (3min)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7168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de </a:t>
            </a:r>
            <a:r>
              <a:rPr lang="en-US" dirty="0" err="1"/>
              <a:t>transição</a:t>
            </a:r>
            <a:endParaRPr lang="pt-BR" dirty="0" err="1">
              <a:cs typeface="Calibri" panose="020F0502020204030204"/>
            </a:endParaRPr>
          </a:p>
          <a:p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– </a:t>
            </a:r>
            <a:r>
              <a:rPr lang="en-US" dirty="0" err="1"/>
              <a:t>Capítulo</a:t>
            </a:r>
            <a:r>
              <a:rPr lang="en-US" dirty="0"/>
              <a:t> 3, </a:t>
            </a:r>
            <a:r>
              <a:rPr lang="en-US" dirty="0" err="1"/>
              <a:t>páginas</a:t>
            </a:r>
            <a:r>
              <a:rPr lang="en-US" dirty="0"/>
              <a:t> 37 -  45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248AA-EC3E-44A4-A8F1-50C0115D6B34}" type="slidenum">
              <a:rPr lang="pt-BR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327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A823E-2BB1-414B-8F42-445B72604C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28B202-5595-4280-A4E8-AFC9A878F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60509-FA92-4BEA-8FB7-C3D4EEDC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EE78-0ACA-4A67-B6B7-09912013084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27170-C962-4B0E-8D39-A7E95B32A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6BC76-D43C-45F5-BCD0-D2304D932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BA58-5758-4E1D-999F-433E51044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904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178FD-D470-4527-9240-10D542A62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F276E-C4B3-4D01-BC28-42973F6CE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63EFB-F5B3-4CA3-87A0-CD0AAA648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EE78-0ACA-4A67-B6B7-09912013084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FCCEE-A35F-43FD-A9B2-DC97BDF56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75A7D-3700-4224-AA4D-81B64939E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BA58-5758-4E1D-999F-433E51044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3445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B054FB-DEC8-4306-B472-CB0117504F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0C6E19-4F89-4513-9C4D-1547FB9FD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39B4F-24B3-463A-8447-CD012D879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EE78-0ACA-4A67-B6B7-09912013084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D154-ACAB-40A6-A1A2-8F5BA2783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BBF0-0C3D-46B7-A591-8829FA23F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BA58-5758-4E1D-999F-433E51044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3585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6C826-D539-4716-BD92-0AFE3313B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E6535-B0E0-4253-98A0-14DAFD990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3F0EA-246A-4F36-AF20-1506FC8DD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EE78-0ACA-4A67-B6B7-09912013084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E3E01-C4F6-4D4B-9B33-7FBF332F3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355C3-C9A5-4E77-B3EB-093682AD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BA58-5758-4E1D-999F-433E51044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2092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EF279-7643-4D36-9747-DC3DC123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716CC-CBA6-4A2F-9A52-4D61E85C7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EE4BF-BFE6-4196-B854-A8CC511C0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EE78-0ACA-4A67-B6B7-09912013084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255B1-8B25-4610-8C00-6A3B23B1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AF945-FE4A-47F7-B548-64CDBC009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BA58-5758-4E1D-999F-433E51044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0447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751FC-DE3F-4644-A25A-5698F778C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32FD2-7C63-4366-94F6-32AC3FA60E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9952CD-10D0-4128-9078-3093E97D8A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71C886-2EDF-4F3F-873C-26089754D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EE78-0ACA-4A67-B6B7-09912013084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015EE-7293-4FAA-888B-87BBF3EFB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91A93-24E9-460D-963D-A00157DF6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BA58-5758-4E1D-999F-433E51044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9028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91A14-C9C1-43EA-879E-2EA72027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A5BE3-3D08-4D12-9CE9-E4E7A1B50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439ECB-3DAB-4CFB-8C48-3910A8516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DEDB47-EECD-4686-A9EA-B5ED5FB02D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6EC03-5AA5-44F9-B53D-A650C467E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4902E2-5DCB-4A6A-A01A-7D0D28F5B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EE78-0ACA-4A67-B6B7-09912013084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FBB90-7864-42C1-BE6E-32825D2E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97BD61-F6CC-46DA-A081-34E5F4B2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BA58-5758-4E1D-999F-433E51044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070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20C93-734B-4ECA-A703-38BD2DA36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75155B-251F-43F6-833C-8E454413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EE78-0ACA-4A67-B6B7-09912013084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C1FF39-5828-4EBF-A3D0-1DA523B3C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4B7A0-4672-4BFA-A8E0-4D52D510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BA58-5758-4E1D-999F-433E51044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450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7DE1EF-BB9F-486B-85B9-80DE3DC8F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EE78-0ACA-4A67-B6B7-09912013084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3EA54-BBC7-4044-8466-C5FAE1105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2A187-F5D3-4317-84FB-D2107A5B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BA58-5758-4E1D-999F-433E51044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3924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980DA-C372-4BA5-B7BC-10E295DB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396CB-83DE-48B2-BEF3-E9A94DB1B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D8F8A4-A13C-4BC8-BFDA-19B108FAA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2CC3C-9857-4551-8AB4-7F7397F18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EE78-0ACA-4A67-B6B7-09912013084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BA11D-F2D8-4AAD-8715-84E5BA59B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456EB3-3647-4471-821A-B7AB580C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BA58-5758-4E1D-999F-433E51044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2890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D95AC-6F67-4109-BFBA-B7F423D3A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752D8-9A1F-4032-B253-30B39DFC56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81DC2-ACE6-47CF-91D6-ED0D95363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3092D-59EB-4F17-BEB6-1B56E6E7F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EE78-0ACA-4A67-B6B7-09912013084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D7331-E44B-4CC9-B6EC-A07B8918C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330F6-8236-430D-BE59-531BC1AED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BA58-5758-4E1D-999F-433E51044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5637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A2FEE9-D367-4141-94F3-ED099CDFD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068C9-B038-4D50-BC45-605698C70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FF358-DAD9-4B03-920C-012D5B02E3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7EE78-0ACA-4A67-B6B7-099120130845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5CC9B-152D-47D6-B10A-DE93BB602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DEB72-7FD6-4BA7-8726-41FFBC410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EBA58-5758-4E1D-999F-433E51044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761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76C4AAA-7EB2-4F34-B0DC-F7730EE01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61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D5CB977-FAC5-437F-9E04-3F20BDBCE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20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8038D371-505E-43F7-B832-748B0CFE9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46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61715C1B-1D32-4278-8EDA-B55115917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37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EC177E16-4DA0-43B8-A202-28A70B568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00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range&#10;&#10;Description automatically generated">
            <a:extLst>
              <a:ext uri="{FF2B5EF4-FFF2-40B4-BE49-F238E27FC236}">
                <a16:creationId xmlns:a16="http://schemas.microsoft.com/office/drawing/2014/main" id="{3A782A25-BAFE-49A3-8CB8-A1B4E5C47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" y="0"/>
            <a:ext cx="1217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35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7803CFE-E6B5-463A-B05F-F80137088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14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timeline&#10;&#10;Description automatically generated">
            <a:extLst>
              <a:ext uri="{FF2B5EF4-FFF2-40B4-BE49-F238E27FC236}">
                <a16:creationId xmlns:a16="http://schemas.microsoft.com/office/drawing/2014/main" id="{1497C8F8-E197-4122-A45F-B2AE94967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02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93DFF24-2E66-48BA-AB08-A46444005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05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E8B296C9-BBE4-48C8-B24D-2A9E01BE1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04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2DE68F5-9E01-4AA3-9110-EA21FAD6C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69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E37DE47-1F23-4178-B1FF-BEA7A91F1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85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3DECDBB-45C0-423B-A62E-35708144B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26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E-3-Vídeo-1">
            <a:hlinkClick r:id="" action="ppaction://media"/>
            <a:extLst>
              <a:ext uri="{FF2B5EF4-FFF2-40B4-BE49-F238E27FC236}">
                <a16:creationId xmlns:a16="http://schemas.microsoft.com/office/drawing/2014/main" id="{1136B3D0-BA27-4F07-9DDB-524A93F005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296"/>
            <a:ext cx="12206748" cy="686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9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laptops&#10;&#10;Description automatically generated with medium confidence">
            <a:extLst>
              <a:ext uri="{FF2B5EF4-FFF2-40B4-BE49-F238E27FC236}">
                <a16:creationId xmlns:a16="http://schemas.microsoft.com/office/drawing/2014/main" id="{0C376612-B988-46DF-AA00-D0687E83C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5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0112CF6A-0E84-41C8-9BA2-37ED421F9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54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6D119B9-998A-433E-B4DB-01B25201B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75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310E461-6210-4E8F-A24B-7E093706E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29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0EC8BF01-B777-4392-9FD6-A745219F0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76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9883247-BE34-41C9-B196-62C7AD843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51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C799EB-9C17-44FE-B28B-ADB25E9B8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4AA6ACD7-B52F-4774-A517-64C5981DE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16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1FDD805-869D-4116-81A8-E33A171DC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60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1EF3FC55-A4EB-475B-80C1-555FB9F1B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58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C9449A3B-FEE0-457A-AED3-5BC35A1DE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44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, orange&#10;&#10;Description automatically generated">
            <a:extLst>
              <a:ext uri="{FF2B5EF4-FFF2-40B4-BE49-F238E27FC236}">
                <a16:creationId xmlns:a16="http://schemas.microsoft.com/office/drawing/2014/main" id="{7D96BB6F-371A-48F6-8CAA-74ED10EEF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0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E103C8B-A3DE-47B2-813D-5E6039244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93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482CCE3-8402-41D7-A94C-4577DE427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5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FC27BA9-6B25-4ADC-9BCB-A4F1F01D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04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FCF7B07781E940821AB60145D590AE" ma:contentTypeVersion="10" ma:contentTypeDescription="Create a new document." ma:contentTypeScope="" ma:versionID="7064247c7df3aca519e03a9eecd25164">
  <xsd:schema xmlns:xsd="http://www.w3.org/2001/XMLSchema" xmlns:xs="http://www.w3.org/2001/XMLSchema" xmlns:p="http://schemas.microsoft.com/office/2006/metadata/properties" xmlns:ns2="75796dc6-7052-40f0-bff0-3b69fb1b53cc" xmlns:ns3="d5cb36d2-ace5-409e-bf1a-83f213e4ca90" targetNamespace="http://schemas.microsoft.com/office/2006/metadata/properties" ma:root="true" ma:fieldsID="c90b14ac203762175df7d899190f306c" ns2:_="" ns3:_="">
    <xsd:import namespace="75796dc6-7052-40f0-bff0-3b69fb1b53cc"/>
    <xsd:import namespace="d5cb36d2-ace5-409e-bf1a-83f213e4ca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796dc6-7052-40f0-bff0-3b69fb1b53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cb36d2-ace5-409e-bf1a-83f213e4ca9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D9924F-5062-45C4-9023-C272F7CA7C6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1738C5E-9081-40EA-AEDE-DBCEE72692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214DF3-EF6E-41B0-BD18-9579ED55CBB1}"/>
</file>

<file path=docMetadata/LabelInfo.xml><?xml version="1.0" encoding="utf-8"?>
<clbl:labelList xmlns:clbl="http://schemas.microsoft.com/office/2020/mipLabelMetadata">
  <clbl:label id="{03ef5274-90b8-4b3f-8a76-b4c36a43e904}" enabled="1" method="Standard" siteId="{61e6eeb3-5fd7-4aaa-ae3c-61e8deb09b79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Widescreen</PresentationFormat>
  <Paragraphs>0</Paragraphs>
  <Slides>29</Slides>
  <Notes>28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0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Peres</dc:creator>
  <cp:lastModifiedBy>Carlos Peres</cp:lastModifiedBy>
  <cp:revision>73</cp:revision>
  <dcterms:created xsi:type="dcterms:W3CDTF">2022-01-13T15:34:47Z</dcterms:created>
  <dcterms:modified xsi:type="dcterms:W3CDTF">2022-01-18T23:33:46Z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0x01010095FCF7B07781E940821AB60145D590AE</vt:lpwstr>
  </property>
</Properties>
</file>