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7405B-0A49-CD4E-B3E4-A69FCEDF2FB3}" v="5" dt="2022-01-18T22:33:22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>
      <p:cViewPr varScale="1">
        <p:scale>
          <a:sx n="80" d="100"/>
          <a:sy n="80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6FF7405B-0A49-CD4E-B3E4-A69FCEDF2FB3}"/>
    <pc:docChg chg="modSld">
      <pc:chgData name="Kathia Moreira" userId="S::moreiraks@churchofjesuschrist.org::87d73219-8b7c-4b4a-b87e-83f6ca5fc541" providerId="AD" clId="Web-{6FF7405B-0A49-CD4E-B3E4-A69FCEDF2FB3}" dt="2022-01-18T22:34:02.834" v="474"/>
      <pc:docMkLst>
        <pc:docMk/>
      </pc:docMkLst>
      <pc:sldChg chg="modNotes">
        <pc:chgData name="Kathia Moreira" userId="S::moreiraks@churchofjesuschrist.org::87d73219-8b7c-4b4a-b87e-83f6ca5fc541" providerId="AD" clId="Web-{6FF7405B-0A49-CD4E-B3E4-A69FCEDF2FB3}" dt="2022-01-18T21:21:28.424" v="1"/>
        <pc:sldMkLst>
          <pc:docMk/>
          <pc:sldMk cId="2401428538" sldId="256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35:46.006" v="5"/>
        <pc:sldMkLst>
          <pc:docMk/>
          <pc:sldMk cId="3271052705" sldId="258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23:33.411" v="3"/>
        <pc:sldMkLst>
          <pc:docMk/>
          <pc:sldMk cId="1423628952" sldId="260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38:04.353" v="7"/>
        <pc:sldMkLst>
          <pc:docMk/>
          <pc:sldMk cId="2041406334" sldId="261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41:44.280" v="9"/>
        <pc:sldMkLst>
          <pc:docMk/>
          <pc:sldMk cId="4153396281" sldId="262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52:17.998" v="11"/>
        <pc:sldMkLst>
          <pc:docMk/>
          <pc:sldMk cId="2221003836" sldId="263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58:32.225" v="18"/>
        <pc:sldMkLst>
          <pc:docMk/>
          <pc:sldMk cId="1533853130" sldId="264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26:58.169" v="123"/>
        <pc:sldMkLst>
          <pc:docMk/>
          <pc:sldMk cId="2682715436" sldId="265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28:26.952" v="206"/>
        <pc:sldMkLst>
          <pc:docMk/>
          <pc:sldMk cId="1019409576" sldId="266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29:02.047" v="235"/>
        <pc:sldMkLst>
          <pc:docMk/>
          <pc:sldMk cId="1574663379" sldId="267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30:17.845" v="298"/>
        <pc:sldMkLst>
          <pc:docMk/>
          <pc:sldMk cId="2166267223" sldId="268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30:48.252" v="300"/>
        <pc:sldMkLst>
          <pc:docMk/>
          <pc:sldMk cId="2948067834" sldId="269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31:10.393" v="302"/>
        <pc:sldMkLst>
          <pc:docMk/>
          <pc:sldMk cId="2039832750" sldId="270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31:31.346" v="304"/>
        <pc:sldMkLst>
          <pc:docMk/>
          <pc:sldMk cId="380351566" sldId="271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33:19.708" v="472"/>
        <pc:sldMkLst>
          <pc:docMk/>
          <pc:sldMk cId="1566256586" sldId="273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53:30.593" v="13"/>
        <pc:sldMkLst>
          <pc:docMk/>
          <pc:sldMk cId="3028680810" sldId="274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2:34:02.834" v="474"/>
        <pc:sldMkLst>
          <pc:docMk/>
          <pc:sldMk cId="935002089" sldId="275"/>
        </pc:sldMkLst>
      </pc:sldChg>
      <pc:sldChg chg="modNotes">
        <pc:chgData name="Kathia Moreira" userId="S::moreiraks@churchofjesuschrist.org::87d73219-8b7c-4b4a-b87e-83f6ca5fc541" providerId="AD" clId="Web-{6FF7405B-0A49-CD4E-B3E4-A69FCEDF2FB3}" dt="2022-01-18T21:55:40.627" v="15"/>
        <pc:sldMkLst>
          <pc:docMk/>
          <pc:sldMk cId="23415019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80450-1EE3-41CA-B872-8961A5E8BA12}" type="datetimeFigureOut">
              <a:rPr lang="pt-BR"/>
              <a:t>18/01/2022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58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ockcontent.com/br/blog/perfil-linkedi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r.qr-code-generator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Dê</a:t>
            </a:r>
            <a:r>
              <a:rPr lang="en-US" dirty="0"/>
              <a:t> as boas-</a:t>
            </a:r>
            <a:r>
              <a:rPr lang="en-US" dirty="0" err="1"/>
              <a:t>vindas</a:t>
            </a:r>
            <a:r>
              <a:rPr lang="en-US" dirty="0"/>
              <a:t> </a:t>
            </a:r>
            <a:r>
              <a:rPr lang="en-US" dirty="0" err="1"/>
              <a:t>ao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e </a:t>
            </a:r>
            <a:r>
              <a:rPr lang="en-US" dirty="0" err="1"/>
              <a:t>agradeça</a:t>
            </a:r>
            <a:r>
              <a:rPr lang="en-US" dirty="0"/>
              <a:t> a </a:t>
            </a:r>
            <a:r>
              <a:rPr lang="en-US" dirty="0" err="1"/>
              <a:t>presença</a:t>
            </a:r>
            <a:r>
              <a:rPr lang="en-US" dirty="0"/>
              <a:t> de </a:t>
            </a:r>
            <a:r>
              <a:rPr lang="en-US" dirty="0" err="1"/>
              <a:t>todos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Encontros</a:t>
            </a:r>
            <a:r>
              <a:rPr lang="en-US" dirty="0"/>
              <a:t> de 60 </a:t>
            </a:r>
            <a:r>
              <a:rPr lang="en-US" dirty="0" err="1"/>
              <a:t>minutos</a:t>
            </a:r>
            <a:r>
              <a:rPr lang="en-US" dirty="0"/>
              <a:t> para  </a:t>
            </a:r>
            <a:r>
              <a:rPr lang="en-US" dirty="0" err="1"/>
              <a:t>relatar</a:t>
            </a:r>
            <a:r>
              <a:rPr lang="en-US" dirty="0"/>
              <a:t>, </a:t>
            </a:r>
            <a:r>
              <a:rPr lang="en-US" dirty="0" err="1"/>
              <a:t>ensinar</a:t>
            </a:r>
            <a:r>
              <a:rPr lang="en-US" dirty="0"/>
              <a:t> e </a:t>
            </a:r>
            <a:r>
              <a:rPr lang="en-US" dirty="0" err="1"/>
              <a:t>praticar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base de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deste</a:t>
            </a:r>
            <a:r>
              <a:rPr lang="en-US" dirty="0"/>
              <a:t> </a:t>
            </a:r>
            <a:r>
              <a:rPr lang="en-US" dirty="0" err="1"/>
              <a:t>curso</a:t>
            </a:r>
            <a:r>
              <a:rPr lang="en-US" dirty="0"/>
              <a:t> é o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https://www.churchofjesuschrist.org/bc/content/ldsorg/topics/self-reliance/my-job-search-por.pdf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Oração</a:t>
            </a:r>
          </a:p>
          <a:p>
            <a:r>
              <a:rPr lang="en-US" dirty="0" err="1"/>
              <a:t>Parte</a:t>
            </a:r>
            <a:r>
              <a:rPr lang="en-US" dirty="0"/>
              <a:t> 1 – </a:t>
            </a:r>
            <a:r>
              <a:rPr lang="en-US" dirty="0" err="1"/>
              <a:t>Relato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2 – </a:t>
            </a:r>
            <a:r>
              <a:rPr lang="en-US" dirty="0" err="1"/>
              <a:t>Força</a:t>
            </a:r>
            <a:r>
              <a:rPr lang="en-US" dirty="0"/>
              <a:t> Espiritual</a:t>
            </a:r>
          </a:p>
          <a:p>
            <a:r>
              <a:rPr lang="en-US" dirty="0" err="1"/>
              <a:t>Parte</a:t>
            </a:r>
            <a:r>
              <a:rPr lang="en-US" dirty="0"/>
              <a:t> 3 – Ensino de Técnica para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</a:p>
          <a:p>
            <a:r>
              <a:rPr lang="en-US" dirty="0" err="1"/>
              <a:t>Parte</a:t>
            </a:r>
            <a:r>
              <a:rPr lang="en-US" dirty="0"/>
              <a:t> 4 – </a:t>
            </a:r>
            <a:r>
              <a:rPr lang="en-US" dirty="0" err="1"/>
              <a:t>Prática</a:t>
            </a:r>
            <a:r>
              <a:rPr lang="en-US" dirty="0"/>
              <a:t> (</a:t>
            </a:r>
            <a:r>
              <a:rPr lang="en-US" dirty="0" err="1"/>
              <a:t>deve</a:t>
            </a:r>
            <a:r>
              <a:rPr lang="en-US" dirty="0"/>
              <a:t> ser </a:t>
            </a:r>
            <a:r>
              <a:rPr lang="en-US" dirty="0" err="1"/>
              <a:t>dedicado</a:t>
            </a:r>
            <a:r>
              <a:rPr lang="en-US" dirty="0"/>
              <a:t> </a:t>
            </a:r>
            <a:r>
              <a:rPr lang="en-US" dirty="0" err="1"/>
              <a:t>bastante</a:t>
            </a:r>
            <a:r>
              <a:rPr lang="en-US" dirty="0"/>
              <a:t> tempo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prática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5 – </a:t>
            </a:r>
            <a:r>
              <a:rPr lang="en-US" dirty="0" err="1"/>
              <a:t>Compromisso</a:t>
            </a:r>
            <a:r>
              <a:rPr lang="en-US" dirty="0"/>
              <a:t> da Semana</a:t>
            </a:r>
          </a:p>
          <a:p>
            <a:r>
              <a:rPr lang="en-US" dirty="0" err="1"/>
              <a:t>Parte</a:t>
            </a:r>
            <a:r>
              <a:rPr lang="en-US" dirty="0"/>
              <a:t> 6 – </a:t>
            </a:r>
            <a:r>
              <a:rPr lang="en-US" dirty="0" err="1"/>
              <a:t>Compartilhando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oportunidades</a:t>
            </a:r>
            <a:r>
              <a:rPr lang="en-US" dirty="0"/>
              <a:t>/</a:t>
            </a:r>
            <a:r>
              <a:rPr lang="en-US" dirty="0" err="1"/>
              <a:t>indicação</a:t>
            </a:r>
            <a:r>
              <a:rPr lang="en-US" dirty="0"/>
              <a:t> (a </a:t>
            </a:r>
            <a:r>
              <a:rPr lang="en-US" dirty="0" err="1"/>
              <a:t>partir</a:t>
            </a:r>
            <a:r>
              <a:rPr lang="en-US" dirty="0"/>
              <a:t> do </a:t>
            </a:r>
            <a:r>
              <a:rPr lang="en-US" dirty="0" err="1"/>
              <a:t>segundo</a:t>
            </a:r>
            <a:r>
              <a:rPr lang="en-US" dirty="0"/>
              <a:t> </a:t>
            </a:r>
            <a:r>
              <a:rPr lang="en-US" dirty="0" err="1"/>
              <a:t>encontro</a:t>
            </a:r>
            <a:r>
              <a:rPr lang="en-US" dirty="0"/>
              <a:t>)</a:t>
            </a:r>
          </a:p>
          <a:p>
            <a:r>
              <a:rPr lang="en-US" dirty="0" err="1"/>
              <a:t>Parte</a:t>
            </a:r>
            <a:r>
              <a:rPr lang="en-US" dirty="0"/>
              <a:t> 7 – </a:t>
            </a:r>
            <a:r>
              <a:rPr lang="en-US" dirty="0" err="1"/>
              <a:t>Criar</a:t>
            </a:r>
            <a:r>
              <a:rPr lang="en-US" dirty="0"/>
              <a:t> </a:t>
            </a:r>
            <a:r>
              <a:rPr lang="en-US" dirty="0" err="1"/>
              <a:t>grupo</a:t>
            </a:r>
            <a:r>
              <a:rPr lang="en-US" dirty="0"/>
              <a:t> no WhatsApp para </a:t>
            </a:r>
            <a:r>
              <a:rPr lang="en-US" dirty="0" err="1"/>
              <a:t>divulgar</a:t>
            </a:r>
            <a:r>
              <a:rPr lang="en-US" dirty="0"/>
              <a:t> </a:t>
            </a:r>
            <a:r>
              <a:rPr lang="en-US" dirty="0" err="1"/>
              <a:t>vagas</a:t>
            </a:r>
          </a:p>
          <a:p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Novos </a:t>
            </a:r>
            <a:r>
              <a:rPr lang="en-US" dirty="0" err="1"/>
              <a:t>participantes</a:t>
            </a:r>
            <a:r>
              <a:rPr lang="en-US" dirty="0"/>
              <a:t> que </a:t>
            </a:r>
            <a:r>
              <a:rPr lang="en-US" dirty="0" err="1"/>
              <a:t>entrarem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lições</a:t>
            </a:r>
            <a:r>
              <a:rPr lang="en-US" dirty="0"/>
              <a:t> </a:t>
            </a:r>
            <a:r>
              <a:rPr lang="en-US" dirty="0" err="1"/>
              <a:t>posteriores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orientados</a:t>
            </a:r>
            <a:r>
              <a:rPr lang="en-US" dirty="0"/>
              <a:t> a </a:t>
            </a:r>
            <a:r>
              <a:rPr lang="en-US" dirty="0" err="1"/>
              <a:t>buscar</a:t>
            </a:r>
            <a:r>
              <a:rPr lang="en-US" dirty="0"/>
              <a:t> as </a:t>
            </a:r>
            <a:r>
              <a:rPr lang="en-US" dirty="0" err="1"/>
              <a:t>práticas</a:t>
            </a:r>
            <a:r>
              <a:rPr lang="en-US" dirty="0"/>
              <a:t> </a:t>
            </a:r>
            <a:r>
              <a:rPr lang="en-US" dirty="0" err="1"/>
              <a:t>anteriores</a:t>
            </a:r>
            <a:r>
              <a:rPr lang="en-US" dirty="0"/>
              <a:t> no manual, mas </a:t>
            </a:r>
            <a:r>
              <a:rPr lang="en-US" dirty="0" err="1"/>
              <a:t>não</a:t>
            </a:r>
            <a:r>
              <a:rPr lang="en-US" dirty="0"/>
              <a:t> </a:t>
            </a:r>
            <a:r>
              <a:rPr lang="en-US" dirty="0" err="1"/>
              <a:t>há</a:t>
            </a:r>
            <a:r>
              <a:rPr lang="en-US" dirty="0"/>
              <a:t> </a:t>
            </a:r>
            <a:r>
              <a:rPr lang="en-US" dirty="0" err="1"/>
              <a:t>espaço</a:t>
            </a:r>
            <a:r>
              <a:rPr lang="en-US" dirty="0"/>
              <a:t> para </a:t>
            </a:r>
            <a:r>
              <a:rPr lang="en-US" dirty="0" err="1"/>
              <a:t>revisão</a:t>
            </a:r>
            <a:r>
              <a:rPr lang="en-US" dirty="0"/>
              <a:t> de </a:t>
            </a:r>
            <a:r>
              <a:rPr lang="en-US" dirty="0" err="1"/>
              <a:t>conteúdos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prática</a:t>
            </a:r>
            <a:r>
              <a:rPr lang="en-US" dirty="0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Pode ser </a:t>
            </a:r>
            <a:r>
              <a:rPr lang="en-US" dirty="0" err="1"/>
              <a:t>agendada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revisão</a:t>
            </a:r>
            <a:r>
              <a:rPr lang="en-US" dirty="0"/>
              <a:t> </a:t>
            </a:r>
            <a:r>
              <a:rPr lang="en-US" dirty="0" err="1"/>
              <a:t>mediante</a:t>
            </a:r>
            <a:r>
              <a:rPr lang="en-US" dirty="0"/>
              <a:t> </a:t>
            </a:r>
            <a:r>
              <a:rPr lang="en-US" dirty="0" err="1"/>
              <a:t>disponibilidade</a:t>
            </a:r>
            <a:r>
              <a:rPr lang="en-US" dirty="0"/>
              <a:t> do </a:t>
            </a:r>
            <a:r>
              <a:rPr lang="en-US" dirty="0" err="1"/>
              <a:t>facilitador</a:t>
            </a:r>
            <a:r>
              <a:rPr lang="en-US" dirty="0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Ao </a:t>
            </a:r>
            <a:r>
              <a:rPr lang="en-US" dirty="0" err="1"/>
              <a:t>término</a:t>
            </a:r>
            <a:r>
              <a:rPr lang="en-US" dirty="0"/>
              <a:t> dos 8 </a:t>
            </a:r>
            <a:r>
              <a:rPr lang="en-US" dirty="0" err="1"/>
              <a:t>módulos</a:t>
            </a:r>
            <a:r>
              <a:rPr lang="en-US" dirty="0"/>
              <a:t> a </a:t>
            </a:r>
            <a:r>
              <a:rPr lang="en-US" dirty="0" err="1"/>
              <a:t>Estaca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decidir</a:t>
            </a:r>
            <a:r>
              <a:rPr lang="en-US" dirty="0"/>
              <a:t> </a:t>
            </a:r>
            <a:r>
              <a:rPr lang="en-US" dirty="0" err="1"/>
              <a:t>i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945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para </a:t>
            </a:r>
            <a:r>
              <a:rPr lang="en-US" dirty="0" err="1"/>
              <a:t>alguém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e </a:t>
            </a:r>
            <a:r>
              <a:rPr lang="en-US" dirty="0" err="1"/>
              <a:t>comente</a:t>
            </a:r>
            <a:r>
              <a:rPr lang="en-US" dirty="0"/>
              <a:t> </a:t>
            </a:r>
            <a:r>
              <a:rPr lang="en-US" dirty="0" err="1"/>
              <a:t>sobre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do </a:t>
            </a:r>
            <a:r>
              <a:rPr lang="en-US" dirty="0" err="1"/>
              <a:t>título</a:t>
            </a:r>
            <a:r>
              <a:rPr lang="en-US" dirty="0"/>
              <a:t>. </a:t>
            </a:r>
            <a:r>
              <a:rPr lang="en-US" dirty="0" err="1"/>
              <a:t>Depois</a:t>
            </a:r>
            <a:r>
              <a:rPr lang="en-US" dirty="0"/>
              <a:t> </a:t>
            </a:r>
            <a:r>
              <a:rPr lang="en-US" dirty="0" err="1"/>
              <a:t>mostre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ferramenta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320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para </a:t>
            </a:r>
            <a:r>
              <a:rPr lang="en-US" dirty="0" err="1"/>
              <a:t>alguém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</a:t>
            </a:r>
            <a:r>
              <a:rPr lang="en-US" dirty="0" err="1"/>
              <a:t>sobre</a:t>
            </a:r>
            <a:r>
              <a:rPr lang="en-US" dirty="0"/>
              <a:t> o </a:t>
            </a:r>
            <a:r>
              <a:rPr lang="en-US" dirty="0" err="1"/>
              <a:t>resumo</a:t>
            </a:r>
            <a:r>
              <a:rPr lang="en-US" dirty="0"/>
              <a:t> do </a:t>
            </a:r>
            <a:r>
              <a:rPr lang="en-US" dirty="0" err="1"/>
              <a:t>Linkedin</a:t>
            </a:r>
            <a:r>
              <a:rPr lang="en-US" dirty="0"/>
              <a:t>. </a:t>
            </a:r>
          </a:p>
          <a:p>
            <a:r>
              <a:rPr lang="en-US" dirty="0">
                <a:cs typeface="Calibri"/>
              </a:rPr>
              <a:t>Essa </a:t>
            </a:r>
            <a:r>
              <a:rPr lang="en-US" dirty="0" err="1">
                <a:cs typeface="Calibri"/>
              </a:rPr>
              <a:t>parte</a:t>
            </a:r>
            <a:r>
              <a:rPr lang="en-US" dirty="0">
                <a:cs typeface="Calibri"/>
              </a:rPr>
              <a:t> é </a:t>
            </a:r>
            <a:r>
              <a:rPr lang="en-US" dirty="0" err="1">
                <a:cs typeface="Calibri"/>
              </a:rPr>
              <a:t>muito</a:t>
            </a:r>
            <a:r>
              <a:rPr lang="en-US" dirty="0">
                <a:cs typeface="Calibri"/>
              </a:rPr>
              <a:t> similar </a:t>
            </a:r>
            <a:r>
              <a:rPr lang="en-US" dirty="0" err="1">
                <a:cs typeface="Calibri"/>
              </a:rPr>
              <a:t>ao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resumo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colocamos</a:t>
            </a:r>
            <a:r>
              <a:rPr lang="en-US" dirty="0">
                <a:cs typeface="Calibri"/>
              </a:rPr>
              <a:t> no CV. Podemos ser </a:t>
            </a:r>
            <a:r>
              <a:rPr lang="en-US" dirty="0" err="1">
                <a:cs typeface="Calibri"/>
              </a:rPr>
              <a:t>criativos</a:t>
            </a:r>
            <a:r>
              <a:rPr lang="en-US" dirty="0">
                <a:cs typeface="Calibri"/>
              </a:rPr>
              <a:t>.</a:t>
            </a:r>
            <a:endParaRPr lang="en-US" dirty="0"/>
          </a:p>
          <a:p>
            <a:r>
              <a:rPr lang="en-US" dirty="0" err="1"/>
              <a:t>Faça</a:t>
            </a:r>
            <a:r>
              <a:rPr lang="en-US" dirty="0"/>
              <a:t> um </a:t>
            </a:r>
            <a:r>
              <a:rPr lang="en-US" dirty="0" err="1"/>
              <a:t>comentário</a:t>
            </a:r>
            <a:r>
              <a:rPr lang="en-US" dirty="0"/>
              <a:t> </a:t>
            </a:r>
            <a:r>
              <a:rPr lang="en-US" dirty="0" err="1"/>
              <a:t>sobre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de um </a:t>
            </a:r>
            <a:r>
              <a:rPr lang="en-US" dirty="0" err="1"/>
              <a:t>resumo</a:t>
            </a:r>
            <a:r>
              <a:rPr lang="en-US" dirty="0"/>
              <a:t> que </a:t>
            </a:r>
            <a:r>
              <a:rPr lang="en-US" dirty="0" err="1"/>
              <a:t>atraia</a:t>
            </a:r>
            <a:r>
              <a:rPr lang="en-US" dirty="0"/>
              <a:t> a </a:t>
            </a:r>
            <a:r>
              <a:rPr lang="en-US" dirty="0" err="1"/>
              <a:t>atenção</a:t>
            </a:r>
            <a:r>
              <a:rPr lang="en-US" dirty="0"/>
              <a:t>  com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destaques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58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para </a:t>
            </a:r>
            <a:r>
              <a:rPr lang="en-US" dirty="0" err="1"/>
              <a:t>alguém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seguida</a:t>
            </a:r>
            <a:r>
              <a:rPr lang="en-US" dirty="0"/>
              <a:t> </a:t>
            </a:r>
            <a:r>
              <a:rPr lang="en-US" dirty="0" err="1"/>
              <a:t>explique</a:t>
            </a:r>
            <a:r>
              <a:rPr lang="en-US" dirty="0"/>
              <a:t> </a:t>
            </a:r>
            <a:r>
              <a:rPr lang="en-US" dirty="0" err="1"/>
              <a:t>caso</a:t>
            </a:r>
            <a:r>
              <a:rPr lang="en-US" dirty="0"/>
              <a:t> </a:t>
            </a:r>
            <a:r>
              <a:rPr lang="en-US" dirty="0" err="1"/>
              <a:t>tenham</a:t>
            </a:r>
            <a:r>
              <a:rPr lang="en-US" dirty="0"/>
              <a:t> </a:t>
            </a:r>
            <a:r>
              <a:rPr lang="en-US" dirty="0" err="1"/>
              <a:t>dúvidas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727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Ler e </a:t>
            </a:r>
            <a:r>
              <a:rPr lang="en-US" dirty="0" err="1"/>
              <a:t>explicar</a:t>
            </a:r>
            <a:endParaRPr lang="en-US" dirty="0" err="1">
              <a:cs typeface="Calibri"/>
            </a:endParaRPr>
          </a:p>
          <a:p>
            <a:r>
              <a:rPr lang="en-US" dirty="0"/>
              <a:t>17 </a:t>
            </a:r>
            <a:r>
              <a:rPr lang="en-US" dirty="0" err="1"/>
              <a:t>dicas</a:t>
            </a:r>
            <a:r>
              <a:rPr lang="en-US" dirty="0"/>
              <a:t> </a:t>
            </a:r>
            <a:r>
              <a:rPr lang="en-US" dirty="0" err="1"/>
              <a:t>incríveis</a:t>
            </a:r>
            <a:r>
              <a:rPr lang="en-US" dirty="0"/>
              <a:t> para </a:t>
            </a:r>
            <a:r>
              <a:rPr lang="en-US" dirty="0" err="1"/>
              <a:t>ter</a:t>
            </a:r>
            <a:r>
              <a:rPr lang="en-US" dirty="0"/>
              <a:t> um </a:t>
            </a:r>
            <a:r>
              <a:rPr lang="en-US" dirty="0" err="1"/>
              <a:t>perfil</a:t>
            </a:r>
            <a:r>
              <a:rPr lang="en-US" dirty="0"/>
              <a:t> </a:t>
            </a:r>
            <a:r>
              <a:rPr lang="en-US" dirty="0" err="1"/>
              <a:t>campeão</a:t>
            </a:r>
            <a:r>
              <a:rPr lang="en-US" dirty="0"/>
              <a:t> no </a:t>
            </a:r>
            <a:r>
              <a:rPr lang="en-US" dirty="0" err="1"/>
              <a:t>Linkedin</a:t>
            </a:r>
            <a:r>
              <a:rPr lang="en-US" dirty="0"/>
              <a:t>: </a:t>
            </a:r>
            <a:r>
              <a:rPr lang="en-US" dirty="0">
                <a:hlinkClick r:id="rId3"/>
              </a:rPr>
              <a:t>https://rockcontent.com/br/blog/perfil-linkedin/</a:t>
            </a:r>
            <a:endParaRPr lang="en-US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781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Incentive </a:t>
            </a:r>
            <a:r>
              <a:rPr lang="en-US" dirty="0" err="1"/>
              <a:t>todos</a:t>
            </a:r>
            <a:r>
              <a:rPr lang="en-US" dirty="0"/>
              <a:t> a </a:t>
            </a:r>
            <a:r>
              <a:rPr lang="en-US" dirty="0" err="1"/>
              <a:t>buscarem</a:t>
            </a:r>
            <a:r>
              <a:rPr lang="en-US" dirty="0"/>
              <a:t> </a:t>
            </a:r>
            <a:r>
              <a:rPr lang="en-US" dirty="0" err="1"/>
              <a:t>pessoas</a:t>
            </a:r>
            <a:r>
              <a:rPr lang="en-US" dirty="0"/>
              <a:t> de </a:t>
            </a:r>
            <a:r>
              <a:rPr lang="en-US" dirty="0" err="1"/>
              <a:t>diversas</a:t>
            </a:r>
            <a:r>
              <a:rPr lang="en-US" dirty="0"/>
              <a:t> </a:t>
            </a:r>
            <a:r>
              <a:rPr lang="en-US" dirty="0" err="1"/>
              <a:t>áreas</a:t>
            </a:r>
            <a:r>
              <a:rPr lang="en-US" dirty="0"/>
              <a:t>, mas </a:t>
            </a:r>
            <a:r>
              <a:rPr lang="en-US" dirty="0" err="1"/>
              <a:t>foque</a:t>
            </a:r>
            <a:r>
              <a:rPr lang="en-US" dirty="0"/>
              <a:t> </a:t>
            </a:r>
            <a:r>
              <a:rPr lang="en-US" dirty="0" err="1"/>
              <a:t>também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área</a:t>
            </a:r>
            <a:r>
              <a:rPr lang="en-US" dirty="0"/>
              <a:t> de </a:t>
            </a:r>
            <a:r>
              <a:rPr lang="en-US" dirty="0" err="1"/>
              <a:t>atuação</a:t>
            </a:r>
            <a:r>
              <a:rPr lang="en-US" dirty="0"/>
              <a:t>. </a:t>
            </a:r>
          </a:p>
          <a:p>
            <a:r>
              <a:rPr lang="en-US" dirty="0"/>
              <a:t>A rede de </a:t>
            </a:r>
            <a:r>
              <a:rPr lang="en-US" dirty="0" err="1"/>
              <a:t>relacionamentos</a:t>
            </a:r>
            <a:r>
              <a:rPr lang="en-US" dirty="0"/>
              <a:t> (networking) é primordial para </a:t>
            </a:r>
            <a:r>
              <a:rPr lang="en-US" dirty="0" err="1"/>
              <a:t>oportunidades</a:t>
            </a:r>
            <a:r>
              <a:rPr lang="en-US" dirty="0"/>
              <a:t> e 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916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Entre </a:t>
            </a:r>
            <a:r>
              <a:rPr lang="en-US" dirty="0" err="1">
                <a:cs typeface="Calibri"/>
              </a:rPr>
              <a:t>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perfis</a:t>
            </a:r>
            <a:r>
              <a:rPr lang="en-US" dirty="0">
                <a:cs typeface="Calibri"/>
              </a:rPr>
              <a:t> pre </a:t>
            </a:r>
            <a:r>
              <a:rPr lang="en-US" dirty="0" err="1">
                <a:cs typeface="Calibri"/>
              </a:rPr>
              <a:t>selecionados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ensine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participantes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sobre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conceitos</a:t>
            </a:r>
            <a:r>
              <a:rPr lang="en-US" dirty="0">
                <a:cs typeface="Calibri"/>
              </a:rPr>
              <a:t>. Se </a:t>
            </a:r>
            <a:r>
              <a:rPr lang="en-US" dirty="0" err="1">
                <a:cs typeface="Calibri"/>
              </a:rPr>
              <a:t>aplicável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participantes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evem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fazer</a:t>
            </a:r>
            <a:r>
              <a:rPr lang="en-US" dirty="0">
                <a:cs typeface="Calibri"/>
              </a:rPr>
              <a:t> um </a:t>
            </a:r>
            <a:r>
              <a:rPr lang="en-US" dirty="0" err="1">
                <a:cs typeface="Calibri"/>
              </a:rPr>
              <a:t>perfil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trocarem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links </a:t>
            </a:r>
            <a:r>
              <a:rPr lang="en-US" dirty="0" err="1">
                <a:cs typeface="Calibri"/>
              </a:rPr>
              <a:t>durante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semana</a:t>
            </a:r>
            <a:r>
              <a:rPr lang="en-US" dirty="0">
                <a:cs typeface="Calibri"/>
              </a:rPr>
              <a:t> para que o </a:t>
            </a:r>
            <a:r>
              <a:rPr lang="en-US" dirty="0" err="1">
                <a:cs typeface="Calibri"/>
              </a:rPr>
              <a:t>grupo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veja</a:t>
            </a:r>
            <a:r>
              <a:rPr lang="en-US" dirty="0">
                <a:cs typeface="Calibri"/>
              </a:rPr>
              <a:t> o que </a:t>
            </a:r>
            <a:r>
              <a:rPr lang="en-US" dirty="0" err="1">
                <a:cs typeface="Calibri"/>
              </a:rPr>
              <a:t>foi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feito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dê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sugestões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742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Traga</a:t>
            </a:r>
            <a:r>
              <a:rPr lang="en-US" dirty="0"/>
              <a:t> para 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região</a:t>
            </a:r>
            <a:r>
              <a:rPr lang="en-US" dirty="0"/>
              <a:t>. O ideal é </a:t>
            </a:r>
            <a:r>
              <a:rPr lang="en-US" dirty="0" err="1"/>
              <a:t>trazer</a:t>
            </a:r>
            <a:r>
              <a:rPr lang="en-US" dirty="0"/>
              <a:t> </a:t>
            </a:r>
            <a:r>
              <a:rPr lang="en-US" dirty="0" err="1"/>
              <a:t>vagas</a:t>
            </a:r>
            <a:r>
              <a:rPr lang="en-US" dirty="0"/>
              <a:t> que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atender</a:t>
            </a:r>
            <a:r>
              <a:rPr lang="en-US" dirty="0"/>
              <a:t> </a:t>
            </a:r>
            <a:r>
              <a:rPr lang="en-US" dirty="0" err="1"/>
              <a:t>às</a:t>
            </a:r>
            <a:r>
              <a:rPr lang="en-US" dirty="0"/>
              <a:t> </a:t>
            </a:r>
            <a:r>
              <a:rPr lang="en-US" dirty="0" err="1"/>
              <a:t>demandas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 </a:t>
            </a:r>
            <a:r>
              <a:rPr lang="en-US" dirty="0" err="1"/>
              <a:t>Crie</a:t>
            </a:r>
            <a:r>
              <a:rPr lang="en-US" dirty="0"/>
              <a:t> um </a:t>
            </a:r>
            <a:r>
              <a:rPr lang="en-US" dirty="0" err="1"/>
              <a:t>grupo</a:t>
            </a:r>
            <a:r>
              <a:rPr lang="en-US" dirty="0"/>
              <a:t> de </a:t>
            </a:r>
            <a:r>
              <a:rPr lang="en-US" dirty="0" err="1"/>
              <a:t>vagas</a:t>
            </a:r>
            <a:r>
              <a:rPr lang="en-US" dirty="0"/>
              <a:t> </a:t>
            </a:r>
            <a:r>
              <a:rPr lang="en-US" dirty="0" err="1"/>
              <a:t>onde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possam</a:t>
            </a:r>
            <a:r>
              <a:rPr lang="en-US" dirty="0"/>
              <a:t> </a:t>
            </a:r>
            <a:r>
              <a:rPr lang="en-US" dirty="0" err="1"/>
              <a:t>compartilhar</a:t>
            </a:r>
            <a:r>
              <a:rPr lang="en-US" dirty="0"/>
              <a:t>. </a:t>
            </a:r>
            <a:r>
              <a:rPr lang="en-US" dirty="0" err="1"/>
              <a:t>Deixe</a:t>
            </a:r>
            <a:r>
              <a:rPr lang="en-US" dirty="0"/>
              <a:t> que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sugiram</a:t>
            </a:r>
            <a:r>
              <a:rPr lang="en-US" dirty="0"/>
              <a:t> </a:t>
            </a:r>
            <a:r>
              <a:rPr lang="en-US" dirty="0" err="1"/>
              <a:t>oportunidades</a:t>
            </a:r>
            <a:r>
              <a:rPr lang="en-US" dirty="0"/>
              <a:t> para </a:t>
            </a:r>
            <a:r>
              <a:rPr lang="en-US" dirty="0" err="1"/>
              <a:t>os</a:t>
            </a:r>
            <a:r>
              <a:rPr lang="en-US" dirty="0"/>
              <a:t> outros </a:t>
            </a:r>
            <a:r>
              <a:rPr lang="en-US" dirty="0" err="1"/>
              <a:t>participantes</a:t>
            </a:r>
            <a:r>
              <a:rPr lang="en-US" dirty="0"/>
              <a:t>. Aqui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podem</a:t>
            </a:r>
            <a:r>
              <a:rPr lang="en-US" dirty="0"/>
              <a:t> </a:t>
            </a:r>
            <a:r>
              <a:rPr lang="en-US" dirty="0" err="1"/>
              <a:t>contribuir</a:t>
            </a:r>
            <a:r>
              <a:rPr lang="en-US" dirty="0"/>
              <a:t> para o </a:t>
            </a:r>
            <a:r>
              <a:rPr lang="en-US" dirty="0" err="1"/>
              <a:t>sucesso</a:t>
            </a:r>
            <a:r>
              <a:rPr lang="en-US" dirty="0"/>
              <a:t> dos </a:t>
            </a:r>
            <a:r>
              <a:rPr lang="en-US" dirty="0" err="1"/>
              <a:t>integrantes</a:t>
            </a:r>
            <a:r>
              <a:rPr lang="en-US" dirty="0"/>
              <a:t> do </a:t>
            </a:r>
            <a:r>
              <a:rPr lang="en-US" dirty="0" err="1"/>
              <a:t>grupo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775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dirty="0" err="1"/>
              <a:t>parte</a:t>
            </a:r>
            <a:r>
              <a:rPr lang="en-US" dirty="0"/>
              <a:t>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importante</a:t>
            </a:r>
            <a:r>
              <a:rPr lang="en-US" dirty="0"/>
              <a:t> do </a:t>
            </a:r>
            <a:r>
              <a:rPr lang="en-US" dirty="0" err="1"/>
              <a:t>encontro</a:t>
            </a:r>
            <a:r>
              <a:rPr lang="en-US" dirty="0"/>
              <a:t> </a:t>
            </a:r>
            <a:r>
              <a:rPr lang="en-US" dirty="0" err="1"/>
              <a:t>ocorrerá</a:t>
            </a:r>
            <a:r>
              <a:rPr lang="en-US" dirty="0"/>
              <a:t> </a:t>
            </a:r>
            <a:r>
              <a:rPr lang="en-US" dirty="0" err="1"/>
              <a:t>durante</a:t>
            </a:r>
            <a:r>
              <a:rPr lang="en-US" dirty="0"/>
              <a:t> a </a:t>
            </a:r>
            <a:r>
              <a:rPr lang="en-US" dirty="0" err="1"/>
              <a:t>semana</a:t>
            </a:r>
            <a:r>
              <a:rPr lang="en-US" dirty="0"/>
              <a:t> e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participantes</a:t>
            </a:r>
            <a:r>
              <a:rPr lang="en-US" dirty="0"/>
              <a:t> </a:t>
            </a:r>
            <a:r>
              <a:rPr lang="en-US" dirty="0" err="1"/>
              <a:t>terão</a:t>
            </a:r>
            <a:r>
              <a:rPr lang="en-US" dirty="0"/>
              <a:t> </a:t>
            </a:r>
            <a:r>
              <a:rPr lang="en-US" dirty="0" err="1"/>
              <a:t>tarefas</a:t>
            </a:r>
            <a:r>
              <a:rPr lang="en-US" dirty="0"/>
              <a:t> e </a:t>
            </a:r>
            <a:r>
              <a:rPr lang="en-US" dirty="0" err="1"/>
              <a:t>metas</a:t>
            </a:r>
            <a:r>
              <a:rPr lang="en-US" dirty="0"/>
              <a:t> a </a:t>
            </a:r>
            <a:r>
              <a:rPr lang="en-US" dirty="0" err="1"/>
              <a:t>cumprirem</a:t>
            </a:r>
            <a:r>
              <a:rPr lang="en-US" dirty="0"/>
              <a:t>. </a:t>
            </a:r>
          </a:p>
          <a:p>
            <a:r>
              <a:rPr lang="en-US" dirty="0"/>
              <a:t>É </a:t>
            </a:r>
            <a:r>
              <a:rPr lang="en-US" dirty="0" err="1"/>
              <a:t>importante</a:t>
            </a:r>
            <a:r>
              <a:rPr lang="en-US" dirty="0"/>
              <a:t> </a:t>
            </a:r>
            <a:r>
              <a:rPr lang="en-US" dirty="0" err="1"/>
              <a:t>incentivá</a:t>
            </a:r>
            <a:r>
              <a:rPr lang="en-US" dirty="0"/>
              <a:t>-los para que </a:t>
            </a:r>
            <a:r>
              <a:rPr lang="en-US" dirty="0" err="1"/>
              <a:t>através</a:t>
            </a:r>
            <a:r>
              <a:rPr lang="en-US" dirty="0"/>
              <a:t> dos </a:t>
            </a:r>
            <a:r>
              <a:rPr lang="en-US" dirty="0" err="1"/>
              <a:t>compromissos</a:t>
            </a:r>
            <a:r>
              <a:rPr lang="en-US" dirty="0"/>
              <a:t> </a:t>
            </a:r>
            <a:r>
              <a:rPr lang="en-US" dirty="0" err="1"/>
              <a:t>obtenham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melhores</a:t>
            </a:r>
            <a:r>
              <a:rPr lang="en-US" dirty="0"/>
              <a:t> </a:t>
            </a:r>
            <a:r>
              <a:rPr lang="en-US" dirty="0" err="1"/>
              <a:t>resultados</a:t>
            </a:r>
            <a:r>
              <a:rPr lang="en-US" dirty="0"/>
              <a:t> do </a:t>
            </a:r>
            <a:r>
              <a:rPr lang="en-US" dirty="0" err="1"/>
              <a:t>programa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Gerador</a:t>
            </a:r>
            <a:r>
              <a:rPr lang="en-US" dirty="0"/>
              <a:t> de QR </a:t>
            </a:r>
            <a:r>
              <a:rPr lang="en-US" dirty="0" err="1"/>
              <a:t>code_Linkedin</a:t>
            </a:r>
            <a:r>
              <a:rPr lang="en-US" dirty="0"/>
              <a:t> no CV de </a:t>
            </a:r>
            <a:r>
              <a:rPr lang="en-US" dirty="0" err="1"/>
              <a:t>papel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https://br.qr-code-generator.com/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165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Leia a </a:t>
            </a:r>
            <a:r>
              <a:rPr lang="en-US" dirty="0" err="1"/>
              <a:t>citação</a:t>
            </a:r>
            <a:r>
              <a:rPr lang="en-US" dirty="0"/>
              <a:t>/</a:t>
            </a:r>
            <a:r>
              <a:rPr lang="en-US" dirty="0" err="1"/>
              <a:t>escritura</a:t>
            </a:r>
            <a:r>
              <a:rPr lang="en-US" dirty="0"/>
              <a:t> e </a:t>
            </a:r>
            <a:r>
              <a:rPr lang="en-US" dirty="0" err="1"/>
              <a:t>fortaleça</a:t>
            </a:r>
            <a:r>
              <a:rPr lang="en-US" dirty="0"/>
              <a:t> a </a:t>
            </a:r>
            <a:r>
              <a:rPr lang="en-US" dirty="0" err="1"/>
              <a:t>fé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01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 </a:t>
            </a:r>
            <a:r>
              <a:rPr lang="en-US" dirty="0" err="1"/>
              <a:t>facilitador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apresentar</a:t>
            </a:r>
            <a:r>
              <a:rPr lang="en-US" dirty="0"/>
              <a:t> o </a:t>
            </a:r>
            <a:r>
              <a:rPr lang="en-US" dirty="0" err="1"/>
              <a:t>pricipal</a:t>
            </a:r>
            <a:r>
              <a:rPr lang="en-US" dirty="0"/>
              <a:t> </a:t>
            </a:r>
            <a:r>
              <a:rPr lang="en-US" dirty="0" err="1"/>
              <a:t>objetivo</a:t>
            </a:r>
            <a:r>
              <a:rPr lang="en-US" dirty="0"/>
              <a:t> da BAE.</a:t>
            </a:r>
          </a:p>
          <a:p>
            <a:r>
              <a:rPr lang="en-US" dirty="0"/>
              <a:t>O </a:t>
            </a:r>
            <a:r>
              <a:rPr lang="en-US" dirty="0" err="1"/>
              <a:t>alicerce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bem-sucedida</a:t>
            </a:r>
            <a:r>
              <a:rPr lang="en-US" dirty="0"/>
              <a:t> é a </a:t>
            </a:r>
            <a:r>
              <a:rPr lang="en-US" dirty="0" err="1"/>
              <a:t>fé</a:t>
            </a:r>
            <a:r>
              <a:rPr lang="en-US" dirty="0"/>
              <a:t>. Para o Pai celestial,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, inclusive </a:t>
            </a:r>
            <a:r>
              <a:rPr lang="en-US" dirty="0" err="1"/>
              <a:t>buscar</a:t>
            </a:r>
            <a:r>
              <a:rPr lang="en-US" dirty="0"/>
              <a:t>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O Senhor </a:t>
            </a:r>
            <a:r>
              <a:rPr lang="en-US" dirty="0" err="1"/>
              <a:t>disse</a:t>
            </a:r>
            <a:r>
              <a:rPr lang="en-US" dirty="0"/>
              <a:t>: “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verdade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digo</a:t>
            </a:r>
            <a:r>
              <a:rPr lang="en-US" dirty="0"/>
              <a:t> que </a:t>
            </a:r>
            <a:r>
              <a:rPr lang="en-US" dirty="0" err="1"/>
              <a:t>todas</a:t>
            </a:r>
            <a:r>
              <a:rPr lang="en-US" dirty="0"/>
              <a:t> as </a:t>
            </a:r>
            <a:r>
              <a:rPr lang="en-US" dirty="0" err="1"/>
              <a:t>coisas</a:t>
            </a:r>
            <a:r>
              <a:rPr lang="en-US" dirty="0"/>
              <a:t> </a:t>
            </a:r>
            <a:r>
              <a:rPr lang="en-US" dirty="0" err="1"/>
              <a:t>são</a:t>
            </a:r>
            <a:r>
              <a:rPr lang="en-US" dirty="0"/>
              <a:t> </a:t>
            </a:r>
            <a:r>
              <a:rPr lang="en-US" dirty="0" err="1"/>
              <a:t>espirituais</a:t>
            </a:r>
            <a:r>
              <a:rPr lang="en-US" dirty="0"/>
              <a:t> para </a:t>
            </a:r>
            <a:r>
              <a:rPr lang="en-US" dirty="0" err="1"/>
              <a:t>mim</a:t>
            </a:r>
            <a:r>
              <a:rPr lang="en-US" dirty="0"/>
              <a:t> e </a:t>
            </a:r>
            <a:r>
              <a:rPr lang="en-US" dirty="0" err="1"/>
              <a:t>em</a:t>
            </a:r>
            <a:r>
              <a:rPr lang="en-US" dirty="0"/>
              <a:t> tempo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vos</a:t>
            </a:r>
            <a:r>
              <a:rPr lang="en-US" dirty="0"/>
              <a:t> </a:t>
            </a:r>
            <a:r>
              <a:rPr lang="en-US" dirty="0" err="1"/>
              <a:t>dei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lei que fosse </a:t>
            </a:r>
            <a:r>
              <a:rPr lang="en-US" dirty="0" err="1"/>
              <a:t>terrena</a:t>
            </a:r>
            <a:r>
              <a:rPr lang="en-US" dirty="0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Tudo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faz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ser um </a:t>
            </a:r>
            <a:r>
              <a:rPr lang="en-US" dirty="0" err="1"/>
              <a:t>ato</a:t>
            </a:r>
            <a:r>
              <a:rPr lang="en-US" dirty="0"/>
              <a:t> de </a:t>
            </a:r>
            <a:r>
              <a:rPr lang="en-US" dirty="0" err="1"/>
              <a:t>fé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tem</a:t>
            </a:r>
            <a:r>
              <a:rPr lang="en-US" dirty="0"/>
              <a:t> </a:t>
            </a:r>
            <a:r>
              <a:rPr lang="en-US" dirty="0" err="1"/>
              <a:t>esperança</a:t>
            </a:r>
            <a:r>
              <a:rPr lang="en-US" dirty="0"/>
              <a:t> e </a:t>
            </a:r>
            <a:r>
              <a:rPr lang="en-US" dirty="0" err="1"/>
              <a:t>ora</a:t>
            </a:r>
            <a:r>
              <a:rPr lang="en-US" dirty="0"/>
              <a:t> para que Deus o </a:t>
            </a:r>
            <a:r>
              <a:rPr lang="en-US" dirty="0" err="1"/>
              <a:t>abençoe</a:t>
            </a:r>
            <a:r>
              <a:rPr lang="en-US" dirty="0"/>
              <a:t> com um </a:t>
            </a:r>
            <a:r>
              <a:rPr lang="en-US" dirty="0" err="1"/>
              <a:t>emprego</a:t>
            </a:r>
            <a:r>
              <a:rPr lang="en-US" dirty="0"/>
              <a:t>, mas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agir</a:t>
            </a:r>
            <a:r>
              <a:rPr lang="en-US" dirty="0"/>
              <a:t> de modo a </a:t>
            </a:r>
            <a:r>
              <a:rPr lang="en-US" dirty="0" err="1"/>
              <a:t>demonstrar</a:t>
            </a:r>
            <a:r>
              <a:rPr lang="en-US" dirty="0"/>
              <a:t> </a:t>
            </a:r>
            <a:r>
              <a:rPr lang="en-US" dirty="0" err="1"/>
              <a:t>sua</a:t>
            </a:r>
            <a:r>
              <a:rPr lang="en-US" dirty="0"/>
              <a:t> </a:t>
            </a:r>
            <a:r>
              <a:rPr lang="en-US" dirty="0" err="1"/>
              <a:t>fé</a:t>
            </a:r>
            <a:r>
              <a:rPr lang="en-US" dirty="0"/>
              <a:t>. (</a:t>
            </a:r>
            <a:r>
              <a:rPr lang="en-US" dirty="0" err="1"/>
              <a:t>Pág</a:t>
            </a:r>
            <a:r>
              <a:rPr lang="en-US" dirty="0"/>
              <a:t> 7 Manual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candidatos</a:t>
            </a:r>
            <a:r>
              <a:rPr lang="en-US" dirty="0"/>
              <a:t> a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bem</a:t>
            </a:r>
            <a:r>
              <a:rPr lang="en-US" dirty="0"/>
              <a:t>- </a:t>
            </a:r>
            <a:r>
              <a:rPr lang="en-US" dirty="0" err="1"/>
              <a:t>sucedidos</a:t>
            </a:r>
            <a:r>
              <a:rPr lang="en-US" dirty="0"/>
              <a:t> </a:t>
            </a:r>
            <a:r>
              <a:rPr lang="en-US" dirty="0" err="1"/>
              <a:t>trabalham</a:t>
            </a:r>
            <a:r>
              <a:rPr lang="en-US" dirty="0"/>
              <a:t> </a:t>
            </a:r>
            <a:r>
              <a:rPr lang="en-US" dirty="0" err="1"/>
              <a:t>arduamente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Você</a:t>
            </a:r>
            <a:r>
              <a:rPr lang="en-US" dirty="0"/>
              <a:t> e </a:t>
            </a:r>
            <a:r>
              <a:rPr lang="en-US" dirty="0" err="1"/>
              <a:t>extrai</a:t>
            </a:r>
            <a:r>
              <a:rPr lang="en-US" dirty="0"/>
              <a:t> de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busca</a:t>
            </a:r>
            <a:r>
              <a:rPr lang="en-US" dirty="0"/>
              <a:t> de </a:t>
            </a:r>
            <a:r>
              <a:rPr lang="en-US" dirty="0" err="1"/>
              <a:t>emprego</a:t>
            </a:r>
            <a:r>
              <a:rPr lang="en-US" dirty="0"/>
              <a:t> o que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coloca</a:t>
            </a:r>
            <a:r>
              <a:rPr lang="en-US" dirty="0"/>
              <a:t> </a:t>
            </a:r>
            <a:r>
              <a:rPr lang="en-US" dirty="0" err="1"/>
              <a:t>nela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Quanto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árduo</a:t>
            </a:r>
            <a:r>
              <a:rPr lang="en-US" dirty="0"/>
              <a:t>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trabalha</a:t>
            </a:r>
            <a:r>
              <a:rPr lang="en-US" dirty="0"/>
              <a:t>, </a:t>
            </a:r>
            <a:r>
              <a:rPr lang="en-US" dirty="0" err="1"/>
              <a:t>mais</a:t>
            </a:r>
            <a:r>
              <a:rPr lang="en-US" dirty="0"/>
              <a:t> </a:t>
            </a:r>
            <a:r>
              <a:rPr lang="en-US" dirty="0" err="1"/>
              <a:t>rápido</a:t>
            </a:r>
            <a:r>
              <a:rPr lang="en-US" dirty="0"/>
              <a:t> </a:t>
            </a:r>
            <a:r>
              <a:rPr lang="en-US" dirty="0" err="1"/>
              <a:t>conseguirá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Seu </a:t>
            </a:r>
            <a:r>
              <a:rPr lang="en-US" dirty="0" err="1"/>
              <a:t>trabalho</a:t>
            </a:r>
            <a:r>
              <a:rPr lang="en-US" dirty="0"/>
              <a:t> </a:t>
            </a:r>
            <a:r>
              <a:rPr lang="en-US" dirty="0" err="1"/>
              <a:t>deve</a:t>
            </a:r>
            <a:r>
              <a:rPr lang="en-US" dirty="0"/>
              <a:t> </a:t>
            </a:r>
            <a:r>
              <a:rPr lang="en-US" dirty="0" err="1"/>
              <a:t>consistir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identificar</a:t>
            </a:r>
            <a:r>
              <a:rPr lang="en-US" dirty="0"/>
              <a:t> </a:t>
            </a:r>
            <a:r>
              <a:rPr lang="en-US" dirty="0" err="1"/>
              <a:t>recursos</a:t>
            </a:r>
            <a:r>
              <a:rPr lang="en-US" dirty="0"/>
              <a:t> e </a:t>
            </a:r>
            <a:r>
              <a:rPr lang="en-US" dirty="0" err="1"/>
              <a:t>fazer</a:t>
            </a:r>
            <a:r>
              <a:rPr lang="en-US" dirty="0"/>
              <a:t> </a:t>
            </a:r>
            <a:r>
              <a:rPr lang="en-US" dirty="0" err="1"/>
              <a:t>contatos</a:t>
            </a:r>
            <a:r>
              <a:rPr lang="en-US" dirty="0"/>
              <a:t>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dias</a:t>
            </a:r>
            <a:r>
              <a:rPr lang="en-US" dirty="0"/>
              <a:t> (</a:t>
            </a:r>
            <a:r>
              <a:rPr lang="en-US" dirty="0" err="1"/>
              <a:t>Pág</a:t>
            </a:r>
            <a:r>
              <a:rPr lang="en-US" dirty="0"/>
              <a:t> 9 </a:t>
            </a:r>
            <a:r>
              <a:rPr lang="en-US" dirty="0" err="1"/>
              <a:t>Encontrar</a:t>
            </a:r>
            <a:r>
              <a:rPr lang="en-US" dirty="0"/>
              <a:t> um </a:t>
            </a:r>
            <a:r>
              <a:rPr lang="en-US" dirty="0" err="1"/>
              <a:t>Emprego</a:t>
            </a:r>
            <a:r>
              <a:rPr lang="en-US" dirty="0"/>
              <a:t> </a:t>
            </a:r>
            <a:r>
              <a:rPr lang="en-US" dirty="0" err="1"/>
              <a:t>Melhor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44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o </a:t>
            </a:r>
            <a:r>
              <a:rPr lang="en-US" dirty="0" err="1"/>
              <a:t>conteúdo</a:t>
            </a:r>
            <a:r>
              <a:rPr lang="en-US" dirty="0"/>
              <a:t> </a:t>
            </a:r>
            <a:r>
              <a:rPr lang="en-US" dirty="0" err="1"/>
              <a:t>programático</a:t>
            </a:r>
            <a:r>
              <a:rPr lang="en-US" dirty="0"/>
              <a:t> e </a:t>
            </a:r>
            <a:r>
              <a:rPr lang="en-US" dirty="0" err="1"/>
              <a:t>reforce</a:t>
            </a:r>
            <a:r>
              <a:rPr lang="en-US" dirty="0"/>
              <a:t> o que </a:t>
            </a:r>
            <a:r>
              <a:rPr lang="en-US" dirty="0" err="1"/>
              <a:t>será</a:t>
            </a:r>
            <a:r>
              <a:rPr lang="en-US" dirty="0"/>
              <a:t> </a:t>
            </a:r>
            <a:r>
              <a:rPr lang="en-US" dirty="0" err="1"/>
              <a:t>aprendido</a:t>
            </a:r>
            <a:r>
              <a:rPr lang="en-US" dirty="0"/>
              <a:t> no </a:t>
            </a:r>
            <a:r>
              <a:rPr lang="en-US" dirty="0" err="1"/>
              <a:t>módulo</a:t>
            </a:r>
            <a:r>
              <a:rPr lang="en-US" dirty="0"/>
              <a:t> de </a:t>
            </a:r>
            <a:r>
              <a:rPr lang="en-US" dirty="0" err="1"/>
              <a:t>hoje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02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Compartilhe</a:t>
            </a:r>
            <a:r>
              <a:rPr lang="en-US" dirty="0"/>
              <a:t> a agenda do </a:t>
            </a:r>
            <a:r>
              <a:rPr lang="en-US" dirty="0" err="1"/>
              <a:t>encontro</a:t>
            </a:r>
            <a:r>
              <a:rPr lang="en-US" dirty="0"/>
              <a:t>. </a:t>
            </a:r>
            <a:r>
              <a:rPr lang="en-US" dirty="0" err="1"/>
              <a:t>Você</a:t>
            </a:r>
            <a:r>
              <a:rPr lang="en-US" dirty="0"/>
              <a:t> </a:t>
            </a:r>
            <a:r>
              <a:rPr lang="en-US" dirty="0" err="1"/>
              <a:t>pode</a:t>
            </a:r>
            <a:r>
              <a:rPr lang="en-US" dirty="0"/>
              <a:t> </a:t>
            </a:r>
            <a:r>
              <a:rPr lang="en-US" dirty="0" err="1"/>
              <a:t>apenas</a:t>
            </a:r>
            <a:r>
              <a:rPr lang="en-US" dirty="0"/>
              <a:t> </a:t>
            </a:r>
            <a:r>
              <a:rPr lang="en-US" dirty="0" err="1"/>
              <a:t>mostrar</a:t>
            </a:r>
            <a:r>
              <a:rPr lang="en-US" dirty="0"/>
              <a:t> </a:t>
            </a:r>
            <a:r>
              <a:rPr lang="en-US" dirty="0" err="1"/>
              <a:t>sem</a:t>
            </a:r>
            <a:r>
              <a:rPr lang="en-US" dirty="0"/>
              <a:t> </a:t>
            </a:r>
            <a:r>
              <a:rPr lang="en-US" dirty="0" err="1"/>
              <a:t>entrar</a:t>
            </a:r>
            <a:r>
              <a:rPr lang="en-US" dirty="0"/>
              <a:t> </a:t>
            </a:r>
            <a:r>
              <a:rPr lang="en-US" dirty="0" err="1"/>
              <a:t>em</a:t>
            </a:r>
            <a:r>
              <a:rPr lang="en-US" dirty="0"/>
              <a:t> </a:t>
            </a:r>
            <a:r>
              <a:rPr lang="en-US" dirty="0" err="1"/>
              <a:t>muitos</a:t>
            </a:r>
            <a:r>
              <a:rPr lang="en-US" dirty="0"/>
              <a:t> </a:t>
            </a:r>
            <a:r>
              <a:rPr lang="en-US" dirty="0" err="1"/>
              <a:t>detalhes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481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de </a:t>
            </a:r>
            <a:r>
              <a:rPr lang="en-US" dirty="0" err="1"/>
              <a:t>transição</a:t>
            </a:r>
            <a:endParaRPr lang="pt-BR" dirty="0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29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Faça</a:t>
            </a:r>
            <a:r>
              <a:rPr lang="en-US" dirty="0"/>
              <a:t> um breve </a:t>
            </a:r>
            <a:r>
              <a:rPr lang="en-US" dirty="0" err="1"/>
              <a:t>acompanhamento</a:t>
            </a:r>
            <a:r>
              <a:rPr lang="en-US" dirty="0"/>
              <a:t> da </a:t>
            </a:r>
            <a:r>
              <a:rPr lang="en-US" dirty="0" err="1"/>
              <a:t>semana</a:t>
            </a:r>
            <a:r>
              <a:rPr lang="en-US" dirty="0"/>
              <a:t> dos </a:t>
            </a:r>
            <a:r>
              <a:rPr lang="en-US" dirty="0" err="1"/>
              <a:t>participantes</a:t>
            </a:r>
            <a:r>
              <a:rPr lang="en-US" dirty="0"/>
              <a:t> . </a:t>
            </a:r>
            <a:r>
              <a:rPr lang="en-US" dirty="0" err="1"/>
              <a:t>Podem</a:t>
            </a:r>
            <a:r>
              <a:rPr lang="en-US" dirty="0"/>
              <a:t> ser </a:t>
            </a:r>
            <a:r>
              <a:rPr lang="en-US" dirty="0" err="1"/>
              <a:t>compartilhada</a:t>
            </a:r>
            <a:r>
              <a:rPr lang="en-US" dirty="0"/>
              <a:t> a </a:t>
            </a:r>
            <a:r>
              <a:rPr lang="en-US" dirty="0" err="1"/>
              <a:t>experiência</a:t>
            </a:r>
            <a:r>
              <a:rPr lang="en-US" dirty="0"/>
              <a:t> de </a:t>
            </a:r>
            <a:r>
              <a:rPr lang="en-US" dirty="0" err="1"/>
              <a:t>sucesso</a:t>
            </a:r>
            <a:r>
              <a:rPr lang="en-US" dirty="0"/>
              <a:t> </a:t>
            </a:r>
            <a:r>
              <a:rPr lang="en-US" dirty="0" err="1"/>
              <a:t>ou</a:t>
            </a:r>
            <a:r>
              <a:rPr lang="en-US" dirty="0"/>
              <a:t> </a:t>
            </a:r>
            <a:r>
              <a:rPr lang="en-US" dirty="0" err="1"/>
              <a:t>dificuldade</a:t>
            </a:r>
            <a:r>
              <a:rPr lang="en-US" dirty="0"/>
              <a:t> de </a:t>
            </a:r>
            <a:r>
              <a:rPr lang="en-US" dirty="0" err="1"/>
              <a:t>algum</a:t>
            </a:r>
            <a:r>
              <a:rPr lang="en-US" dirty="0"/>
              <a:t> </a:t>
            </a:r>
            <a:r>
              <a:rPr lang="en-US" dirty="0" err="1"/>
              <a:t>participante</a:t>
            </a:r>
            <a:r>
              <a:rPr lang="en-US" dirty="0"/>
              <a:t>. </a:t>
            </a:r>
            <a:r>
              <a:rPr lang="en-US" dirty="0" err="1"/>
              <a:t>Reforce</a:t>
            </a:r>
            <a:r>
              <a:rPr lang="en-US" dirty="0"/>
              <a:t> a </a:t>
            </a:r>
            <a:r>
              <a:rPr lang="en-US" dirty="0" err="1"/>
              <a:t>importância</a:t>
            </a:r>
            <a:r>
              <a:rPr lang="en-US" dirty="0"/>
              <a:t> de </a:t>
            </a:r>
            <a:r>
              <a:rPr lang="en-US" dirty="0" err="1"/>
              <a:t>cumprir</a:t>
            </a:r>
            <a:r>
              <a:rPr lang="en-US" dirty="0"/>
              <a:t> </a:t>
            </a:r>
            <a:r>
              <a:rPr lang="en-US" dirty="0" err="1"/>
              <a:t>compromissos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16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Leia a citação/escritura e fortaleça a fé dos participantes. Podem fazer um pequeno debate (3min)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67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para </a:t>
            </a:r>
            <a:r>
              <a:rPr lang="en-US" dirty="0" err="1"/>
              <a:t>alguém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e </a:t>
            </a:r>
            <a:r>
              <a:rPr lang="en-US" dirty="0" err="1"/>
              <a:t>comente</a:t>
            </a:r>
            <a:r>
              <a:rPr lang="en-US" dirty="0"/>
              <a:t> </a:t>
            </a:r>
            <a:r>
              <a:rPr lang="en-US" dirty="0" err="1"/>
              <a:t>os</a:t>
            </a:r>
            <a:r>
              <a:rPr lang="en-US" dirty="0"/>
              <a:t> </a:t>
            </a:r>
            <a:r>
              <a:rPr lang="en-US" dirty="0" err="1"/>
              <a:t>objetivos</a:t>
            </a:r>
            <a:r>
              <a:rPr lang="en-US" dirty="0"/>
              <a:t>. É IMPORTANTE QUE O FACILITADOR CONHEÇA A FERRAMENTA E TENHA A MESMA ABERTA COM ALGUNS EXEMPLOS PARA COMPARTILHAR COM A TURMA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6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Peça</a:t>
            </a:r>
            <a:r>
              <a:rPr lang="en-US" dirty="0"/>
              <a:t> para </a:t>
            </a:r>
            <a:r>
              <a:rPr lang="en-US" dirty="0" err="1"/>
              <a:t>uma</a:t>
            </a:r>
            <a:r>
              <a:rPr lang="en-US" dirty="0"/>
              <a:t> </a:t>
            </a:r>
            <a:r>
              <a:rPr lang="en-US" dirty="0" err="1"/>
              <a:t>pessoa</a:t>
            </a:r>
            <a:r>
              <a:rPr lang="en-US" dirty="0"/>
              <a:t> </a:t>
            </a:r>
            <a:r>
              <a:rPr lang="en-US" dirty="0" err="1"/>
              <a:t>ler</a:t>
            </a:r>
            <a:r>
              <a:rPr lang="en-US" dirty="0"/>
              <a:t> e </a:t>
            </a:r>
            <a:r>
              <a:rPr lang="en-US" dirty="0" err="1"/>
              <a:t>pergunte</a:t>
            </a:r>
            <a:r>
              <a:rPr lang="en-US" dirty="0"/>
              <a:t> se </a:t>
            </a:r>
            <a:r>
              <a:rPr lang="en-US" dirty="0" err="1"/>
              <a:t>todos</a:t>
            </a:r>
            <a:r>
              <a:rPr lang="en-US" dirty="0"/>
              <a:t> </a:t>
            </a:r>
            <a:r>
              <a:rPr lang="en-US" dirty="0" err="1"/>
              <a:t>entenderam</a:t>
            </a:r>
            <a:r>
              <a:rPr lang="en-US" dirty="0"/>
              <a:t> </a:t>
            </a:r>
            <a:r>
              <a:rPr lang="en-US" dirty="0" err="1"/>
              <a:t>sobre</a:t>
            </a:r>
            <a:r>
              <a:rPr lang="en-US" dirty="0"/>
              <a:t> a </a:t>
            </a:r>
            <a:r>
              <a:rPr lang="en-US" dirty="0" err="1"/>
              <a:t>fotografia</a:t>
            </a:r>
            <a:r>
              <a:rPr lang="en-US" dirty="0"/>
              <a:t> no </a:t>
            </a:r>
            <a:r>
              <a:rPr lang="en-US" dirty="0" err="1"/>
              <a:t>linkedin</a:t>
            </a:r>
            <a:r>
              <a:rPr lang="en-US" dirty="0"/>
              <a:t>. </a:t>
            </a:r>
            <a:r>
              <a:rPr lang="en-US" dirty="0" err="1"/>
              <a:t>Mostre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ferramenta e </a:t>
            </a:r>
            <a:r>
              <a:rPr lang="en-US" dirty="0" err="1"/>
              <a:t>separe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fotografias</a:t>
            </a:r>
            <a:r>
              <a:rPr lang="en-US" dirty="0"/>
              <a:t> boas para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colocadas</a:t>
            </a:r>
            <a:r>
              <a:rPr lang="en-US" dirty="0"/>
              <a:t> no </a:t>
            </a:r>
            <a:r>
              <a:rPr lang="en-US" dirty="0" err="1"/>
              <a:t>perfil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17295-249E-435C-A0DA-0E15DF16BB96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56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5DEF-F8A4-460D-88FE-55CBFC47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B71E8-ED3B-4265-8803-2307ED799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ADF88-F9B0-41B0-B3C8-EAB95BDB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E1189-1370-4FB0-BF56-C4D5C6F4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4A75-A108-4872-8658-C6D43F1B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8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D4429-F9EA-425E-8D2D-D4EBD75E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10537-AE76-4AA6-9A18-AD8E15FCF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32C64-F4A7-4E43-958C-F7376E92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F402A-4F0C-4BFB-B1A2-7998011D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F35C-8C95-489E-AB99-2CDC7EE2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31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EC2F0-55C7-4D5C-BA8A-1EFB483C3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44E46-6F6C-4959-9132-260C3E30D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0316C-2014-4B3E-A304-EDF072A8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51AB8-303B-4C6A-A58A-E5AEE976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D2057-0DA8-4347-B13D-7DA44423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49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12CE-3118-4DBF-9500-61F3AA9C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C2B3A-6E09-4553-9DBB-BBE751105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B3F0F-FF4D-4ED4-A470-34102667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E2776-FF88-47E0-820F-1A9F3AAC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5516-8C82-47BF-80F4-3BD01C3F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97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AA2D-6959-4FED-9CE2-752B4E52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38C3A-D814-4EE4-B3AD-45F6716C9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08786-3088-45C8-A7C1-2C799918B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1DD36-1A04-4440-804E-E6AD26C8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74F86-A29C-4A23-90EC-7336E0C9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69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5493-A475-4281-98BB-E7CB18BF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8D41A-ED2D-49BE-A15C-E6920AEDA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65868-90FA-4AD8-B428-470621D59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AED66-B7CF-4AC5-83C1-5AA2DFD5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4F092-A0BC-4110-BCE7-62B986D2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F99DE-113C-417A-8120-C4CA8A74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3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8E96-4168-4081-8E0A-E1E67C80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88A75-5844-4D99-A15A-038A0E8D4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1F3A9-EC77-44C7-A155-D9FA2E114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75FE6-407F-4C42-AAF3-B107CDD89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3F2AF-51DA-4749-B2C7-B1DC37FD2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F5243-8822-43F8-8935-B1E2630B3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12BB9-7EA9-468A-84AC-58F757E4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CAB5C-26D2-4E30-8BB8-4509D131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55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BA2A-33FF-49A6-9CD1-626369B7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668A2-A580-43F9-8A17-19B0124D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F5B66-2EE5-4510-AF36-13F7215D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9F2B0-EAF0-4545-9873-DCB56E2F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44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6DB58-DDAC-467E-AB41-ADB88259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EAA43-4E28-4316-A716-1C9471C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8431F-3201-4A38-941C-D6D4E26A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31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98D5C-5C2D-4A34-8D25-3FEDD71A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CD468-72B8-4766-B8AE-F98023799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75F29-F1D9-49D5-916A-382CA832A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D4B13-7EA9-4352-96AD-FBF52FA66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82A83-822B-41E3-8893-13AF3FCE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D305C-4B66-4AD8-828A-0BA55D99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98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61A8-5455-4201-A0C7-5F2EC8BA1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B6610-7BD4-4049-9BDB-ACB152FA7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FA13A-A17E-4ACD-ACCE-77C0CC333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ABFE0-1C03-43B9-B923-7A83648D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11840-3289-4537-BCB8-C519DA11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7E6B2-DB13-4DEF-A12C-C5725F1F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11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333D1-C273-41ED-961D-26FABE96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935CD-C5AD-42BA-A217-02EA8E89F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1E700-FC01-4017-987C-8D503D53B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2D732-E6A7-4FF3-BFA6-7C2040E8707E}" type="datetimeFigureOut">
              <a:rPr lang="pt-BR" smtClean="0"/>
              <a:t>18/01/2022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EC3FD-2BCD-4E84-94D7-C0C2F6FB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779B7-76BA-45D8-B4A7-10D29B94E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1C561-3D68-4D18-B398-80ED76609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41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64B1F44-2AC3-4CA0-AC52-8246CD98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28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DF65BFC-73FA-4FA6-83D3-515E8DAEE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" y="0"/>
            <a:ext cx="12198031" cy="68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9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E658CB6-4E8B-41A2-B726-A0A8310B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6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811005-D0CF-49CB-8617-E4283F538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88E0818B-4975-4813-B5BB-8BFC98E46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6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CC990C55-6D22-4BC9-93D2-68BC7359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2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F5412BC-290E-4313-B93E-426F8325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BAEB516-1CF9-490F-82BC-001AA811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7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6BC58F49-32A1-4424-8E7A-857BD1B8B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56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3BE9A76-F432-43D3-86C5-5B2AAD3A9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80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3FB7AF3-F1F9-4926-A43E-AB91176BD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0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86A273-D59F-4349-89A6-03BF8D748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97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82CD910A-6A28-4FEA-8C39-F6871F16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0934B74-FA1D-4411-9475-D75AB08B0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504377-1556-46C3-B1C8-81E46D72E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5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2B71CB81-8C63-4D26-8522-D8FAA5207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2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2A9EDF-BDB3-4F3F-A7DD-2D9CBD7F9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0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orange&#10;&#10;Description automatically generated">
            <a:extLst>
              <a:ext uri="{FF2B5EF4-FFF2-40B4-BE49-F238E27FC236}">
                <a16:creationId xmlns:a16="http://schemas.microsoft.com/office/drawing/2014/main" id="{CEF300B8-D843-4B8E-9C02-6AC6213F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A7D8D10-9DD0-42D2-9993-E8D74833B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3685EE-FA5F-4D6A-BFBF-134C571E2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5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54E1488-1C68-4804-BE88-B7C80DE9D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5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52DB25-0BE0-4356-B886-CB02685E8ADE}"/>
</file>

<file path=customXml/itemProps2.xml><?xml version="1.0" encoding="utf-8"?>
<ds:datastoreItem xmlns:ds="http://schemas.openxmlformats.org/officeDocument/2006/customXml" ds:itemID="{3FBAC648-4DDC-4348-A2DA-7398402259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869637-51FF-4D00-9BB0-EACBCA3F4064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21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lastModifiedBy>Carlos Peres</cp:lastModifiedBy>
  <cp:revision>67</cp:revision>
  <dcterms:created xsi:type="dcterms:W3CDTF">2022-01-13T16:02:04Z</dcterms:created>
  <dcterms:modified xsi:type="dcterms:W3CDTF">2022-01-18T22:34:11Z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