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258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5" r:id="rId29"/>
    <p:sldId id="280" r:id="rId30"/>
    <p:sldId id="286" r:id="rId31"/>
    <p:sldId id="281" r:id="rId32"/>
    <p:sldId id="282" r:id="rId33"/>
    <p:sldId id="283" r:id="rId34"/>
    <p:sldId id="284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5BBB2B-67A6-761E-3EE7-256F87765512}" v="1" dt="2022-01-20T23:40:39.714"/>
    <p1510:client id="{FAA28F48-65B6-7064-D458-D9BE1B80A185}" v="8" dt="2022-01-18T22:45:23.5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0" d="100"/>
          <a:sy n="80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ia Moreira" userId="S::moreiraks@churchofjesuschrist.org::87d73219-8b7c-4b4a-b87e-83f6ca5fc541" providerId="AD" clId="Web-{FAA28F48-65B6-7064-D458-D9BE1B80A185}"/>
    <pc:docChg chg="modSld">
      <pc:chgData name="Kathia Moreira" userId="S::moreiraks@churchofjesuschrist.org::87d73219-8b7c-4b4a-b87e-83f6ca5fc541" providerId="AD" clId="Web-{FAA28F48-65B6-7064-D458-D9BE1B80A185}" dt="2022-01-18T23:41:38.725" v="149"/>
      <pc:docMkLst>
        <pc:docMk/>
      </pc:docMkLst>
      <pc:sldChg chg="modNotes">
        <pc:chgData name="Kathia Moreira" userId="S::moreiraks@churchofjesuschrist.org::87d73219-8b7c-4b4a-b87e-83f6ca5fc541" providerId="AD" clId="Web-{FAA28F48-65B6-7064-D458-D9BE1B80A185}" dt="2022-01-18T21:21:34.959" v="1"/>
        <pc:sldMkLst>
          <pc:docMk/>
          <pc:sldMk cId="2275288393" sldId="257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1:35:52.186" v="5"/>
        <pc:sldMkLst>
          <pc:docMk/>
          <pc:sldMk cId="3944545200" sldId="258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3:31:22.414" v="107"/>
        <pc:sldMkLst>
          <pc:docMk/>
          <pc:sldMk cId="4157855069" sldId="259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1:23:39.619" v="3"/>
        <pc:sldMkLst>
          <pc:docMk/>
          <pc:sldMk cId="3500502368" sldId="260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1:38:26.565" v="9"/>
        <pc:sldMkLst>
          <pc:docMk/>
          <pc:sldMk cId="565610668" sldId="261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1:52:26.167" v="14"/>
        <pc:sldMkLst>
          <pc:docMk/>
          <pc:sldMk cId="2139951385" sldId="262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1:58:44.522" v="21"/>
        <pc:sldMkLst>
          <pc:docMk/>
          <pc:sldMk cId="64245813" sldId="263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3:36:15.858" v="120"/>
        <pc:sldMkLst>
          <pc:docMk/>
          <pc:sldMk cId="3108200124" sldId="264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3:41:38.725" v="149"/>
        <pc:sldMkLst>
          <pc:docMk/>
          <pc:sldMk cId="408516094" sldId="265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2:37:31.161" v="78"/>
        <pc:sldMkLst>
          <pc:docMk/>
          <pc:sldMk cId="1382936441" sldId="266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2:37:48.130" v="79"/>
        <pc:sldMkLst>
          <pc:docMk/>
          <pc:sldMk cId="2948754135" sldId="267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2:38:58.382" v="81"/>
        <pc:sldMkLst>
          <pc:docMk/>
          <pc:sldMk cId="2975121563" sldId="271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3:37:18.485" v="125"/>
        <pc:sldMkLst>
          <pc:docMk/>
          <pc:sldMk cId="284505962" sldId="272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3:37:24.063" v="127"/>
        <pc:sldMkLst>
          <pc:docMk/>
          <pc:sldMk cId="2279480839" sldId="273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3:40:03.379" v="139"/>
        <pc:sldMkLst>
          <pc:docMk/>
          <pc:sldMk cId="2164756176" sldId="274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3:40:40.692" v="141"/>
        <pc:sldMkLst>
          <pc:docMk/>
          <pc:sldMk cId="849640760" sldId="275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3:40:52.755" v="145"/>
        <pc:sldMkLst>
          <pc:docMk/>
          <pc:sldMk cId="2247030142" sldId="276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2:45:36.972" v="97"/>
        <pc:sldMkLst>
          <pc:docMk/>
          <pc:sldMk cId="2494486822" sldId="277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2:40:03.791" v="85"/>
        <pc:sldMkLst>
          <pc:docMk/>
          <pc:sldMk cId="1670542110" sldId="279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1:53:35.732" v="16"/>
        <pc:sldMkLst>
          <pc:docMk/>
          <pc:sldMk cId="4359766" sldId="281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1:58:35.959" v="20"/>
        <pc:sldMkLst>
          <pc:docMk/>
          <pc:sldMk cId="3243626110" sldId="282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1:55:51.627" v="18"/>
        <pc:sldMkLst>
          <pc:docMk/>
          <pc:sldMk cId="1615856472" sldId="283"/>
        </pc:sldMkLst>
      </pc:sldChg>
      <pc:sldChg chg="modNotes">
        <pc:chgData name="Kathia Moreira" userId="S::moreiraks@churchofjesuschrist.org::87d73219-8b7c-4b4a-b87e-83f6ca5fc541" providerId="AD" clId="Web-{FAA28F48-65B6-7064-D458-D9BE1B80A185}" dt="2022-01-18T22:44:26.486" v="87"/>
        <pc:sldMkLst>
          <pc:docMk/>
          <pc:sldMk cId="2968916450" sldId="285"/>
        </pc:sldMkLst>
      </pc:sldChg>
    </pc:docChg>
  </pc:docChgLst>
  <pc:docChgLst>
    <pc:chgData name="Kathia Moreira" userId="S::moreiraks@churchofjesuschrist.org::87d73219-8b7c-4b4a-b87e-83f6ca5fc541" providerId="AD" clId="Web-{A25BBB2B-67A6-761E-3EE7-256F87765512}"/>
    <pc:docChg chg="modSld">
      <pc:chgData name="Kathia Moreira" userId="S::moreiraks@churchofjesuschrist.org::87d73219-8b7c-4b4a-b87e-83f6ca5fc541" providerId="AD" clId="Web-{A25BBB2B-67A6-761E-3EE7-256F87765512}" dt="2022-01-20T23:40:49.808" v="7"/>
      <pc:docMkLst>
        <pc:docMk/>
      </pc:docMkLst>
      <pc:sldChg chg="modNotes">
        <pc:chgData name="Kathia Moreira" userId="S::moreiraks@churchofjesuschrist.org::87d73219-8b7c-4b4a-b87e-83f6ca5fc541" providerId="AD" clId="Web-{A25BBB2B-67A6-761E-3EE7-256F87765512}" dt="2022-01-20T23:40:37.604" v="5"/>
        <pc:sldMkLst>
          <pc:docMk/>
          <pc:sldMk cId="1670542110" sldId="279"/>
        </pc:sldMkLst>
      </pc:sldChg>
      <pc:sldChg chg="modNotes">
        <pc:chgData name="Kathia Moreira" userId="S::moreiraks@churchofjesuschrist.org::87d73219-8b7c-4b4a-b87e-83f6ca5fc541" providerId="AD" clId="Web-{A25BBB2B-67A6-761E-3EE7-256F87765512}" dt="2022-01-20T23:40:32.510" v="3"/>
        <pc:sldMkLst>
          <pc:docMk/>
          <pc:sldMk cId="4252667814" sldId="280"/>
        </pc:sldMkLst>
      </pc:sldChg>
      <pc:sldChg chg="modNotes">
        <pc:chgData name="Kathia Moreira" userId="S::moreiraks@churchofjesuschrist.org::87d73219-8b7c-4b4a-b87e-83f6ca5fc541" providerId="AD" clId="Web-{A25BBB2B-67A6-761E-3EE7-256F87765512}" dt="2022-01-20T23:40:49.808" v="7"/>
        <pc:sldMkLst>
          <pc:docMk/>
          <pc:sldMk cId="2968916450" sldId="285"/>
        </pc:sldMkLst>
      </pc:sldChg>
      <pc:sldChg chg="modNotes">
        <pc:chgData name="Kathia Moreira" userId="S::moreiraks@churchofjesuschrist.org::87d73219-8b7c-4b4a-b87e-83f6ca5fc541" providerId="AD" clId="Web-{A25BBB2B-67A6-761E-3EE7-256F87765512}" dt="2022-01-20T23:39:44.775" v="1"/>
        <pc:sldMkLst>
          <pc:docMk/>
          <pc:sldMk cId="3926602303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7BA45-F81F-45F4-95C2-3B8F302F2BA1}" type="datetimeFigureOut">
              <a:rPr lang="pt-BR"/>
              <a:t>20/01/2022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C0951-F52C-44F2-BF0B-4D866CA5421A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37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bc/content/ldsorg/topics/self-reliance/my-job-search-por.pd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empregos.com.br/como-se-vestir-em-uma-entrevista-de-emprego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stagioonline.com/dicas-valiosas/quer-se-dar-bem-na-entrevista-de-emprego-nao-vista-essas-roupas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ortunidadesprofissionais.com.br/exemplos-pontos-fracos-entrevista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ortunidadesprofissionais.com.br/exemplos-pontos-fracos-entrevista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ocesa.abril.com.br/voce-rh/como-a-inteligencia-artificial-ajuda-no-recrutamento-e-na-selecao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ocesa.abril.com.br/voce-rh/como-a-inteligencia-artificial-ajuda-no-recrutamento-e-na-selecao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vagas.com.br/profissoes/5-dicas-para-mandar-bem-em-uma-video-entrevista/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gas.com.br/profissoes/5-dicas-para-mandar-bem-em-uma-video-entrevista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ake.net/blog/chatbots/chatbot-para-recursos-humanos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2014-06-1300-daily-job-search-resources?category=chapter-5-how-do-i-accelerate-my-job-search&amp;lang=por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chapter-8-practice-interviews?lang=por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hurchofjesuschrist.org/media-library/video/2016-12-010-practice-makes-perfect?category=chapter-8-practice-interviews&amp;lang=por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lkarh.com.br/dicas_para_se_dar_bem_nas_entrevistas.asp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churchofjesuschrist.org/media-library/video/2016-12-010-practice-makes-perfect?category=chapter-8-practice-interviews&amp;lang=por" TargetMode="External"/><Relationship Id="rId4" Type="http://schemas.openxmlformats.org/officeDocument/2006/relationships/hyperlink" Target="https://www.churchofjesuschrist.org/media-library/video/chapter-8-practice-interviews?lang=por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haelpage.com.br/advice/carreira-profissional/dicas-de-entrevistas/10-perguntas-cl%C3%A1ssicas-feitas-durante-uma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xame.abril.com.br/carreira/as-50-perguntas-mais-frequentes-em-entrevistas-de-emprego/" TargetMode="External"/><Relationship Id="rId5" Type="http://schemas.openxmlformats.org/officeDocument/2006/relationships/hyperlink" Target="https://www.estagiotrainee.com/entrevista-de-emprego" TargetMode="External"/><Relationship Id="rId4" Type="http://schemas.openxmlformats.org/officeDocument/2006/relationships/hyperlink" Target="https://www.vagas.com.br/profissoes/25-perguntas-da-entrevista-de-emprego-e-suas-melhores-respostas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Dê</a:t>
            </a:r>
            <a:r>
              <a:rPr lang="en-US" dirty="0"/>
              <a:t> as boas-</a:t>
            </a:r>
            <a:r>
              <a:rPr lang="en-US" dirty="0" err="1"/>
              <a:t>vindas</a:t>
            </a:r>
            <a:r>
              <a:rPr lang="en-US" dirty="0"/>
              <a:t> </a:t>
            </a:r>
            <a:r>
              <a:rPr lang="en-US" dirty="0" err="1"/>
              <a:t>ao</a:t>
            </a:r>
            <a:r>
              <a:rPr lang="en-US" dirty="0"/>
              <a:t> </a:t>
            </a:r>
            <a:r>
              <a:rPr lang="en-US" dirty="0" err="1"/>
              <a:t>grupo</a:t>
            </a:r>
            <a:r>
              <a:rPr lang="en-US" dirty="0"/>
              <a:t> e </a:t>
            </a:r>
            <a:r>
              <a:rPr lang="en-US" dirty="0" err="1"/>
              <a:t>agradeça</a:t>
            </a:r>
            <a:r>
              <a:rPr lang="en-US" dirty="0"/>
              <a:t> a </a:t>
            </a:r>
            <a:r>
              <a:rPr lang="en-US" dirty="0" err="1"/>
              <a:t>presença</a:t>
            </a:r>
            <a:r>
              <a:rPr lang="en-US" dirty="0"/>
              <a:t> de </a:t>
            </a:r>
            <a:r>
              <a:rPr lang="en-US" dirty="0" err="1"/>
              <a:t>todos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 err="1"/>
              <a:t>Encontros</a:t>
            </a:r>
            <a:r>
              <a:rPr lang="en-US" dirty="0"/>
              <a:t> de 60 </a:t>
            </a:r>
            <a:r>
              <a:rPr lang="en-US" dirty="0" err="1"/>
              <a:t>minutos</a:t>
            </a:r>
            <a:r>
              <a:rPr lang="en-US" dirty="0"/>
              <a:t> para  </a:t>
            </a:r>
            <a:r>
              <a:rPr lang="en-US" dirty="0" err="1"/>
              <a:t>relatar</a:t>
            </a:r>
            <a:r>
              <a:rPr lang="en-US" dirty="0"/>
              <a:t>, </a:t>
            </a:r>
            <a:r>
              <a:rPr lang="en-US" dirty="0" err="1"/>
              <a:t>ensinar</a:t>
            </a:r>
            <a:r>
              <a:rPr lang="en-US" dirty="0"/>
              <a:t> e </a:t>
            </a:r>
            <a:r>
              <a:rPr lang="en-US" dirty="0" err="1"/>
              <a:t>praticar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 base de </a:t>
            </a:r>
            <a:r>
              <a:rPr lang="en-US" dirty="0" err="1"/>
              <a:t>conteúdo</a:t>
            </a:r>
            <a:r>
              <a:rPr lang="en-US" dirty="0"/>
              <a:t> </a:t>
            </a:r>
            <a:r>
              <a:rPr lang="en-US" dirty="0" err="1"/>
              <a:t>deste</a:t>
            </a:r>
            <a:r>
              <a:rPr lang="en-US" dirty="0"/>
              <a:t> </a:t>
            </a:r>
            <a:r>
              <a:rPr lang="en-US" dirty="0" err="1"/>
              <a:t>curso</a:t>
            </a:r>
            <a:r>
              <a:rPr lang="en-US" dirty="0"/>
              <a:t> é o 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>
                <a:hlinkClick r:id="rId3"/>
              </a:rPr>
              <a:t>https://www.churchofjesuschrist.org/bc/content/ldsorg/topics/self-reliance/my-job-search-por.pdf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Oração</a:t>
            </a:r>
          </a:p>
          <a:p>
            <a:r>
              <a:rPr lang="en-US" dirty="0" err="1"/>
              <a:t>Parte</a:t>
            </a:r>
            <a:r>
              <a:rPr lang="en-US" dirty="0"/>
              <a:t> 1 – </a:t>
            </a:r>
            <a:r>
              <a:rPr lang="en-US" dirty="0" err="1"/>
              <a:t>Relato</a:t>
            </a:r>
            <a:r>
              <a:rPr lang="en-US" dirty="0"/>
              <a:t> (a </a:t>
            </a:r>
            <a:r>
              <a:rPr lang="en-US" dirty="0" err="1"/>
              <a:t>partir</a:t>
            </a:r>
            <a:r>
              <a:rPr lang="en-US" dirty="0"/>
              <a:t> do </a:t>
            </a:r>
            <a:r>
              <a:rPr lang="en-US" dirty="0" err="1"/>
              <a:t>segundo</a:t>
            </a:r>
            <a:r>
              <a:rPr lang="en-US" dirty="0"/>
              <a:t> </a:t>
            </a:r>
            <a:r>
              <a:rPr lang="en-US" dirty="0" err="1"/>
              <a:t>encontro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2 – </a:t>
            </a:r>
            <a:r>
              <a:rPr lang="en-US" dirty="0" err="1"/>
              <a:t>Força</a:t>
            </a:r>
            <a:r>
              <a:rPr lang="en-US" dirty="0"/>
              <a:t> Espiritual</a:t>
            </a:r>
          </a:p>
          <a:p>
            <a:r>
              <a:rPr lang="en-US" dirty="0" err="1"/>
              <a:t>Parte</a:t>
            </a:r>
            <a:r>
              <a:rPr lang="en-US" dirty="0"/>
              <a:t> 3 – Ensino de Técnica para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</a:p>
          <a:p>
            <a:r>
              <a:rPr lang="en-US" dirty="0" err="1"/>
              <a:t>Parte</a:t>
            </a:r>
            <a:r>
              <a:rPr lang="en-US" dirty="0"/>
              <a:t> 4 – </a:t>
            </a:r>
            <a:r>
              <a:rPr lang="en-US" dirty="0" err="1"/>
              <a:t>Prática</a:t>
            </a:r>
            <a:r>
              <a:rPr lang="en-US" dirty="0"/>
              <a:t> (</a:t>
            </a:r>
            <a:r>
              <a:rPr lang="en-US" dirty="0" err="1"/>
              <a:t>deve</a:t>
            </a:r>
            <a:r>
              <a:rPr lang="en-US" dirty="0"/>
              <a:t> ser </a:t>
            </a:r>
            <a:r>
              <a:rPr lang="en-US" dirty="0" err="1"/>
              <a:t>dedicado</a:t>
            </a:r>
            <a:r>
              <a:rPr lang="en-US" dirty="0"/>
              <a:t> </a:t>
            </a:r>
            <a:r>
              <a:rPr lang="en-US" dirty="0" err="1"/>
              <a:t>bastante</a:t>
            </a:r>
            <a:r>
              <a:rPr lang="en-US" dirty="0"/>
              <a:t> tempo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prática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5 – </a:t>
            </a:r>
            <a:r>
              <a:rPr lang="en-US" dirty="0" err="1"/>
              <a:t>Compromisso</a:t>
            </a:r>
            <a:r>
              <a:rPr lang="en-US" dirty="0"/>
              <a:t> da Semana</a:t>
            </a:r>
          </a:p>
          <a:p>
            <a:r>
              <a:rPr lang="en-US" dirty="0" err="1"/>
              <a:t>Parte</a:t>
            </a:r>
            <a:r>
              <a:rPr lang="en-US" dirty="0"/>
              <a:t> 6 – </a:t>
            </a:r>
            <a:r>
              <a:rPr lang="en-US" dirty="0" err="1"/>
              <a:t>Compartilhando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e </a:t>
            </a:r>
            <a:r>
              <a:rPr lang="en-US" dirty="0" err="1"/>
              <a:t>oportunidades</a:t>
            </a:r>
            <a:r>
              <a:rPr lang="en-US" dirty="0"/>
              <a:t>/</a:t>
            </a:r>
            <a:r>
              <a:rPr lang="en-US" dirty="0" err="1"/>
              <a:t>indicação</a:t>
            </a:r>
            <a:r>
              <a:rPr lang="en-US" dirty="0"/>
              <a:t> (a </a:t>
            </a:r>
            <a:r>
              <a:rPr lang="en-US" dirty="0" err="1"/>
              <a:t>partir</a:t>
            </a:r>
            <a:r>
              <a:rPr lang="en-US" dirty="0"/>
              <a:t> do </a:t>
            </a:r>
            <a:r>
              <a:rPr lang="en-US" dirty="0" err="1"/>
              <a:t>segundo</a:t>
            </a:r>
            <a:r>
              <a:rPr lang="en-US" dirty="0"/>
              <a:t> </a:t>
            </a:r>
            <a:r>
              <a:rPr lang="en-US" dirty="0" err="1"/>
              <a:t>encontro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7 – </a:t>
            </a:r>
            <a:r>
              <a:rPr lang="en-US" dirty="0" err="1"/>
              <a:t>Criar</a:t>
            </a:r>
            <a:r>
              <a:rPr lang="en-US" dirty="0"/>
              <a:t> </a:t>
            </a:r>
            <a:r>
              <a:rPr lang="en-US" dirty="0" err="1"/>
              <a:t>grupo</a:t>
            </a:r>
            <a:r>
              <a:rPr lang="en-US" dirty="0"/>
              <a:t> no WhatsApp para </a:t>
            </a:r>
            <a:r>
              <a:rPr lang="en-US" dirty="0" err="1"/>
              <a:t>divulgar</a:t>
            </a:r>
            <a:r>
              <a:rPr lang="en-US" dirty="0"/>
              <a:t> </a:t>
            </a:r>
            <a:r>
              <a:rPr lang="en-US" dirty="0" err="1"/>
              <a:t>vagas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Novos </a:t>
            </a:r>
            <a:r>
              <a:rPr lang="en-US" dirty="0" err="1"/>
              <a:t>participantes</a:t>
            </a:r>
            <a:r>
              <a:rPr lang="en-US" dirty="0"/>
              <a:t> que </a:t>
            </a:r>
            <a:r>
              <a:rPr lang="en-US" dirty="0" err="1"/>
              <a:t>entrarem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lições</a:t>
            </a:r>
            <a:r>
              <a:rPr lang="en-US" dirty="0"/>
              <a:t> </a:t>
            </a:r>
            <a:r>
              <a:rPr lang="en-US" dirty="0" err="1"/>
              <a:t>posteriores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orientados</a:t>
            </a:r>
            <a:r>
              <a:rPr lang="en-US" dirty="0"/>
              <a:t> a </a:t>
            </a:r>
            <a:r>
              <a:rPr lang="en-US" dirty="0" err="1"/>
              <a:t>buscar</a:t>
            </a:r>
            <a:r>
              <a:rPr lang="en-US" dirty="0"/>
              <a:t> as </a:t>
            </a:r>
            <a:r>
              <a:rPr lang="en-US" dirty="0" err="1"/>
              <a:t>práticas</a:t>
            </a:r>
            <a:r>
              <a:rPr lang="en-US" dirty="0"/>
              <a:t> </a:t>
            </a:r>
            <a:r>
              <a:rPr lang="en-US" dirty="0" err="1"/>
              <a:t>anteriores</a:t>
            </a:r>
            <a:r>
              <a:rPr lang="en-US" dirty="0"/>
              <a:t> no manual, mas </a:t>
            </a:r>
            <a:r>
              <a:rPr lang="en-US" dirty="0" err="1"/>
              <a:t>não</a:t>
            </a:r>
            <a:r>
              <a:rPr lang="en-US" dirty="0"/>
              <a:t> </a:t>
            </a:r>
            <a:r>
              <a:rPr lang="en-US" dirty="0" err="1"/>
              <a:t>há</a:t>
            </a:r>
            <a:r>
              <a:rPr lang="en-US" dirty="0"/>
              <a:t> </a:t>
            </a:r>
            <a:r>
              <a:rPr lang="en-US" dirty="0" err="1"/>
              <a:t>espaço</a:t>
            </a:r>
            <a:r>
              <a:rPr lang="en-US" dirty="0"/>
              <a:t> para </a:t>
            </a:r>
            <a:r>
              <a:rPr lang="en-US" dirty="0" err="1"/>
              <a:t>revisão</a:t>
            </a:r>
            <a:r>
              <a:rPr lang="en-US" dirty="0"/>
              <a:t> de </a:t>
            </a:r>
            <a:r>
              <a:rPr lang="en-US" dirty="0" err="1"/>
              <a:t>conteúdos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a </a:t>
            </a:r>
            <a:r>
              <a:rPr lang="en-US" dirty="0" err="1"/>
              <a:t>prática</a:t>
            </a:r>
            <a:r>
              <a:rPr lang="en-US" dirty="0"/>
              <a:t> do dia.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Pode ser </a:t>
            </a:r>
            <a:r>
              <a:rPr lang="en-US" dirty="0" err="1"/>
              <a:t>agendada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revisão</a:t>
            </a:r>
            <a:r>
              <a:rPr lang="en-US" dirty="0"/>
              <a:t> </a:t>
            </a:r>
            <a:r>
              <a:rPr lang="en-US" dirty="0" err="1"/>
              <a:t>mediante</a:t>
            </a:r>
            <a:r>
              <a:rPr lang="en-US" dirty="0"/>
              <a:t> </a:t>
            </a:r>
            <a:r>
              <a:rPr lang="en-US" dirty="0" err="1"/>
              <a:t>disponibilidade</a:t>
            </a:r>
            <a:r>
              <a:rPr lang="en-US" dirty="0"/>
              <a:t> do </a:t>
            </a:r>
            <a:r>
              <a:rPr lang="en-US" dirty="0" err="1"/>
              <a:t>facilitador</a:t>
            </a:r>
            <a:r>
              <a:rPr lang="en-US" dirty="0"/>
              <a:t>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Ao </a:t>
            </a:r>
            <a:r>
              <a:rPr lang="en-US" dirty="0" err="1"/>
              <a:t>término</a:t>
            </a:r>
            <a:r>
              <a:rPr lang="en-US" dirty="0"/>
              <a:t> dos 8 </a:t>
            </a:r>
            <a:r>
              <a:rPr lang="en-US" dirty="0" err="1"/>
              <a:t>módulos</a:t>
            </a:r>
            <a:r>
              <a:rPr lang="en-US" dirty="0"/>
              <a:t> a </a:t>
            </a:r>
            <a:r>
              <a:rPr lang="en-US" dirty="0" err="1"/>
              <a:t>Estaca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</a:t>
            </a:r>
            <a:r>
              <a:rPr lang="en-US" dirty="0" err="1"/>
              <a:t>decidir</a:t>
            </a:r>
            <a:r>
              <a:rPr lang="en-US" dirty="0"/>
              <a:t> </a:t>
            </a:r>
            <a:r>
              <a:rPr lang="en-US" dirty="0" err="1"/>
              <a:t>i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826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peça</a:t>
            </a:r>
            <a:r>
              <a:rPr lang="en-US" dirty="0"/>
              <a:t> a um </a:t>
            </a:r>
            <a:r>
              <a:rPr lang="en-US" dirty="0" err="1"/>
              <a:t>membro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para </a:t>
            </a:r>
            <a:r>
              <a:rPr lang="en-US" dirty="0" err="1"/>
              <a:t>ler</a:t>
            </a:r>
            <a:r>
              <a:rPr lang="en-US" dirty="0"/>
              <a:t> e </a:t>
            </a:r>
            <a:r>
              <a:rPr lang="en-US" dirty="0" err="1"/>
              <a:t>explique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0265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https://www.globalempregos.com.br/como-se-vestir-em-uma-entrevista-de-emprego/</a:t>
            </a:r>
            <a:endParaRPr lang="pt-BR"/>
          </a:p>
          <a:p>
            <a:r>
              <a:rPr lang="en-US" dirty="0">
                <a:hlinkClick r:id="rId4"/>
              </a:rPr>
              <a:t>https://estagioonline.com/dicas-valiosas/quer-se-dar-bem-na-entrevista-de-emprego-nao-vista-essas-roupas</a:t>
            </a:r>
            <a:endParaRPr lang="pt-BR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293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peça</a:t>
            </a:r>
            <a:r>
              <a:rPr lang="en-US" dirty="0"/>
              <a:t> a um </a:t>
            </a:r>
            <a:r>
              <a:rPr lang="en-US" dirty="0" err="1"/>
              <a:t>membro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para </a:t>
            </a:r>
            <a:r>
              <a:rPr lang="en-US" dirty="0" err="1"/>
              <a:t>ler</a:t>
            </a:r>
            <a:r>
              <a:rPr lang="en-US" dirty="0"/>
              <a:t>.</a:t>
            </a:r>
            <a:endParaRPr lang="pt-BR" dirty="0"/>
          </a:p>
          <a:p>
            <a:r>
              <a:rPr lang="en-US" dirty="0"/>
              <a:t>"Manual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" – </a:t>
            </a:r>
            <a:r>
              <a:rPr lang="en-US" dirty="0" err="1"/>
              <a:t>Pág</a:t>
            </a:r>
            <a:r>
              <a:rPr lang="en-US" dirty="0"/>
              <a:t> 29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755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peça</a:t>
            </a:r>
            <a:r>
              <a:rPr lang="en-US" dirty="0"/>
              <a:t> a um </a:t>
            </a:r>
            <a:r>
              <a:rPr lang="en-US" dirty="0" err="1"/>
              <a:t>membro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para </a:t>
            </a:r>
            <a:r>
              <a:rPr lang="en-US" dirty="0" err="1"/>
              <a:t>ler</a:t>
            </a:r>
            <a:r>
              <a:rPr lang="en-US" dirty="0"/>
              <a:t>.</a:t>
            </a:r>
            <a:endParaRPr lang="pt-BR" dirty="0"/>
          </a:p>
          <a:p>
            <a:r>
              <a:rPr lang="en-US" dirty="0"/>
              <a:t>"Manual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" – </a:t>
            </a:r>
            <a:r>
              <a:rPr lang="en-US" dirty="0" err="1"/>
              <a:t>Pág</a:t>
            </a:r>
            <a:r>
              <a:rPr lang="en-US" dirty="0"/>
              <a:t> 118</a:t>
            </a:r>
          </a:p>
          <a:p>
            <a:r>
              <a:rPr lang="en-US" dirty="0">
                <a:hlinkClick r:id="rId3"/>
              </a:rPr>
              <a:t>https://oportunidadesprofissionais.com.br/exemplos-pontos-fracos-entrevista/</a:t>
            </a:r>
            <a:endParaRPr lang="en-US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892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Manual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Página</a:t>
            </a:r>
            <a:r>
              <a:rPr lang="en-US" dirty="0"/>
              <a:t> 118</a:t>
            </a:r>
            <a:endParaRPr lang="pt-BR" dirty="0"/>
          </a:p>
          <a:p>
            <a:r>
              <a:rPr lang="en-US" dirty="0">
                <a:hlinkClick r:id="rId3"/>
              </a:rPr>
              <a:t>https://oportunidadesprofissionais.com.br/exemplos-pontos-fracos-entrevista/</a:t>
            </a:r>
            <a:endParaRPr lang="en-US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003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Slide de </a:t>
            </a:r>
            <a:r>
              <a:rPr lang="en-US" dirty="0" err="1"/>
              <a:t>transição</a:t>
            </a:r>
            <a:r>
              <a:rPr lang="en-US" dirty="0"/>
              <a:t> para </a:t>
            </a:r>
            <a:r>
              <a:rPr lang="en-US" dirty="0" err="1"/>
              <a:t>conteúdo</a:t>
            </a:r>
            <a:r>
              <a:rPr lang="en-US" dirty="0"/>
              <a:t>. </a:t>
            </a:r>
            <a:r>
              <a:rPr lang="en-US" dirty="0" err="1"/>
              <a:t>Explique</a:t>
            </a:r>
            <a:r>
              <a:rPr lang="en-US" dirty="0"/>
              <a:t> que </a:t>
            </a:r>
            <a:r>
              <a:rPr lang="en-US" dirty="0" err="1"/>
              <a:t>cada</a:t>
            </a:r>
            <a:r>
              <a:rPr lang="en-US" dirty="0"/>
              <a:t> </a:t>
            </a:r>
            <a:r>
              <a:rPr lang="en-US" dirty="0" err="1"/>
              <a:t>vez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pelo</a:t>
            </a:r>
            <a:r>
              <a:rPr lang="en-US" dirty="0"/>
              <a:t> </a:t>
            </a:r>
            <a:r>
              <a:rPr lang="en-US" dirty="0" err="1"/>
              <a:t>menos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das </a:t>
            </a:r>
            <a:r>
              <a:rPr lang="en-US" dirty="0" err="1"/>
              <a:t>etapas</a:t>
            </a:r>
            <a:r>
              <a:rPr lang="en-US" dirty="0"/>
              <a:t> do </a:t>
            </a:r>
            <a:r>
              <a:rPr lang="en-US" dirty="0" err="1"/>
              <a:t>processo</a:t>
            </a:r>
            <a:r>
              <a:rPr lang="en-US" dirty="0"/>
              <a:t> </a:t>
            </a:r>
            <a:r>
              <a:rPr lang="en-US" dirty="0" err="1"/>
              <a:t>seletivo</a:t>
            </a:r>
            <a:r>
              <a:rPr lang="en-US" dirty="0"/>
              <a:t> </a:t>
            </a:r>
            <a:r>
              <a:rPr lang="en-US" dirty="0" err="1"/>
              <a:t>ocorre</a:t>
            </a:r>
            <a:r>
              <a:rPr lang="en-US" dirty="0"/>
              <a:t> no </a:t>
            </a:r>
            <a:r>
              <a:rPr lang="en-US" dirty="0" err="1"/>
              <a:t>ambiente</a:t>
            </a:r>
            <a:r>
              <a:rPr lang="en-US" dirty="0"/>
              <a:t> virtual. </a:t>
            </a:r>
          </a:p>
          <a:p>
            <a:r>
              <a:rPr lang="en-US" dirty="0">
                <a:hlinkClick r:id="rId3"/>
              </a:rPr>
              <a:t>https://vocesa.abril.com.br/voce-rh/como-a-inteligencia-artificial-ajuda-no-recrutamento-e-na-selecao/</a:t>
            </a:r>
            <a:endParaRPr lang="en-US"/>
          </a:p>
          <a:p>
            <a:endParaRPr lang="en-US" dirty="0">
              <a:cs typeface="Calibri"/>
            </a:endParaRPr>
          </a:p>
          <a:p>
            <a:r>
              <a:rPr lang="en-US" dirty="0" err="1"/>
              <a:t>Atualmente</a:t>
            </a:r>
            <a:r>
              <a:rPr lang="en-US" dirty="0"/>
              <a:t> </a:t>
            </a:r>
            <a:r>
              <a:rPr lang="en-US" dirty="0" err="1"/>
              <a:t>muitas</a:t>
            </a:r>
            <a:r>
              <a:rPr lang="en-US" dirty="0"/>
              <a:t> </a:t>
            </a:r>
            <a:r>
              <a:rPr lang="en-US" dirty="0" err="1"/>
              <a:t>empresas</a:t>
            </a:r>
            <a:r>
              <a:rPr lang="en-US" dirty="0"/>
              <a:t> se </a:t>
            </a:r>
            <a:r>
              <a:rPr lang="en-US" dirty="0" err="1"/>
              <a:t>utilizam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 para </a:t>
            </a:r>
            <a:r>
              <a:rPr lang="en-US" dirty="0" err="1"/>
              <a:t>fazerem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entrevista</a:t>
            </a:r>
            <a:r>
              <a:rPr lang="en-US" dirty="0"/>
              <a:t> de forma </a:t>
            </a:r>
            <a:r>
              <a:rPr lang="en-US" dirty="0" err="1"/>
              <a:t>automatizada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•</a:t>
            </a:r>
            <a:endParaRPr lang="en-US" dirty="0">
              <a:cs typeface="Calibri"/>
            </a:endParaRPr>
          </a:p>
          <a:p>
            <a:r>
              <a:rPr lang="en-US" dirty="0" err="1"/>
              <a:t>Perguntas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gravadas</a:t>
            </a:r>
            <a:r>
              <a:rPr lang="en-US" dirty="0"/>
              <a:t> e o </a:t>
            </a:r>
            <a:r>
              <a:rPr lang="en-US" dirty="0" err="1"/>
              <a:t>candidato</a:t>
            </a:r>
            <a:r>
              <a:rPr lang="en-US" dirty="0"/>
              <a:t> as </a:t>
            </a:r>
            <a:r>
              <a:rPr lang="en-US" dirty="0" err="1"/>
              <a:t>acessa</a:t>
            </a:r>
            <a:r>
              <a:rPr lang="en-US" dirty="0"/>
              <a:t> </a:t>
            </a:r>
            <a:r>
              <a:rPr lang="en-US" dirty="0" err="1"/>
              <a:t>através</a:t>
            </a:r>
            <a:r>
              <a:rPr lang="en-US" dirty="0"/>
              <a:t> de um link.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feitos</a:t>
            </a:r>
            <a:r>
              <a:rPr lang="en-US" dirty="0"/>
              <a:t> testes de </a:t>
            </a:r>
            <a:r>
              <a:rPr lang="en-US" dirty="0" err="1"/>
              <a:t>capacidade</a:t>
            </a:r>
            <a:r>
              <a:rPr lang="en-US" dirty="0"/>
              <a:t> </a:t>
            </a:r>
            <a:r>
              <a:rPr lang="en-US" dirty="0" err="1"/>
              <a:t>técnica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•</a:t>
            </a:r>
            <a:endParaRPr lang="en-US" dirty="0">
              <a:cs typeface="Calibri"/>
            </a:endParaRPr>
          </a:p>
          <a:p>
            <a:r>
              <a:rPr lang="en-US" dirty="0"/>
              <a:t>Suas </a:t>
            </a:r>
            <a:r>
              <a:rPr lang="en-US" dirty="0" err="1"/>
              <a:t>respostas</a:t>
            </a:r>
            <a:r>
              <a:rPr lang="en-US" dirty="0"/>
              <a:t> e </a:t>
            </a:r>
            <a:r>
              <a:rPr lang="en-US" dirty="0" err="1"/>
              <a:t>imagem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gravadas</a:t>
            </a:r>
            <a:r>
              <a:rPr lang="en-US" dirty="0"/>
              <a:t> e o </a:t>
            </a:r>
            <a:r>
              <a:rPr lang="en-US" dirty="0" err="1"/>
              <a:t>sistema</a:t>
            </a:r>
            <a:r>
              <a:rPr lang="en-US" dirty="0"/>
              <a:t> e </a:t>
            </a:r>
            <a:r>
              <a:rPr lang="en-US" dirty="0" err="1"/>
              <a:t>selecionador</a:t>
            </a:r>
            <a:r>
              <a:rPr lang="en-US" dirty="0"/>
              <a:t> </a:t>
            </a:r>
            <a:r>
              <a:rPr lang="en-US" dirty="0" err="1"/>
              <a:t>farão</a:t>
            </a:r>
            <a:r>
              <a:rPr lang="en-US" dirty="0"/>
              <a:t> a </a:t>
            </a:r>
            <a:r>
              <a:rPr lang="en-US" dirty="0" err="1"/>
              <a:t>triagem</a:t>
            </a:r>
            <a:r>
              <a:rPr lang="en-US" dirty="0"/>
              <a:t> dos </a:t>
            </a:r>
            <a:r>
              <a:rPr lang="en-US" dirty="0" err="1"/>
              <a:t>melhores</a:t>
            </a:r>
            <a:r>
              <a:rPr lang="en-US" dirty="0"/>
              <a:t> </a:t>
            </a:r>
            <a:r>
              <a:rPr lang="en-US" dirty="0" err="1"/>
              <a:t>candidatos</a:t>
            </a:r>
            <a:r>
              <a:rPr lang="en-US" dirty="0"/>
              <a:t> que </a:t>
            </a:r>
            <a:r>
              <a:rPr lang="en-US" dirty="0" err="1"/>
              <a:t>prosseguirão</a:t>
            </a:r>
            <a:r>
              <a:rPr lang="en-US" dirty="0"/>
              <a:t> no </a:t>
            </a:r>
            <a:r>
              <a:rPr lang="en-US" dirty="0" err="1"/>
              <a:t>processo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se </a:t>
            </a:r>
            <a:r>
              <a:rPr lang="en-US" dirty="0" err="1"/>
              <a:t>preparar</a:t>
            </a:r>
            <a:r>
              <a:rPr lang="en-US" dirty="0"/>
              <a:t> para </a:t>
            </a:r>
            <a:r>
              <a:rPr lang="en-US" dirty="0" err="1"/>
              <a:t>entrevista</a:t>
            </a:r>
            <a:r>
              <a:rPr lang="en-US" dirty="0"/>
              <a:t> 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mesmos</a:t>
            </a:r>
            <a:r>
              <a:rPr lang="en-US" dirty="0"/>
              <a:t> </a:t>
            </a:r>
            <a:r>
              <a:rPr lang="en-US" dirty="0" err="1"/>
              <a:t>cuidados</a:t>
            </a:r>
            <a:r>
              <a:rPr lang="en-US" dirty="0"/>
              <a:t> que </a:t>
            </a:r>
            <a:r>
              <a:rPr lang="en-US" dirty="0" err="1"/>
              <a:t>faria</a:t>
            </a:r>
            <a:r>
              <a:rPr lang="en-US" dirty="0"/>
              <a:t> de forma </a:t>
            </a:r>
            <a:r>
              <a:rPr lang="en-US" dirty="0" err="1"/>
              <a:t>presencial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•</a:t>
            </a:r>
            <a:endParaRPr lang="en-US" dirty="0">
              <a:cs typeface="Calibri"/>
            </a:endParaRPr>
          </a:p>
          <a:p>
            <a:r>
              <a:rPr lang="en-US" dirty="0" err="1"/>
              <a:t>Tenha</a:t>
            </a:r>
            <a:r>
              <a:rPr lang="en-US" dirty="0"/>
              <a:t> </a:t>
            </a:r>
            <a:r>
              <a:rPr lang="en-US" dirty="0" err="1"/>
              <a:t>atenção</a:t>
            </a:r>
            <a:r>
              <a:rPr lang="en-US" dirty="0"/>
              <a:t> especial para a </a:t>
            </a:r>
            <a:r>
              <a:rPr lang="en-US" dirty="0" err="1"/>
              <a:t>maneira</a:t>
            </a:r>
            <a:r>
              <a:rPr lang="en-US" dirty="0"/>
              <a:t> de </a:t>
            </a:r>
            <a:r>
              <a:rPr lang="en-US" dirty="0" err="1"/>
              <a:t>expressar</a:t>
            </a:r>
            <a:r>
              <a:rPr lang="en-US" dirty="0"/>
              <a:t>-se e a </a:t>
            </a:r>
            <a:r>
              <a:rPr lang="en-US" dirty="0" err="1"/>
              <a:t>linguagem</a:t>
            </a:r>
            <a:r>
              <a:rPr lang="en-US" dirty="0"/>
              <a:t> </a:t>
            </a:r>
            <a:r>
              <a:rPr lang="en-US" dirty="0" err="1"/>
              <a:t>utilizada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656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ferramentas </a:t>
            </a:r>
            <a:r>
              <a:rPr lang="en-US" dirty="0" err="1"/>
              <a:t>normalmente</a:t>
            </a:r>
            <a:r>
              <a:rPr lang="en-US" dirty="0"/>
              <a:t> </a:t>
            </a:r>
            <a:r>
              <a:rPr lang="en-US" dirty="0" err="1"/>
              <a:t>usadas</a:t>
            </a:r>
            <a:r>
              <a:rPr lang="en-US" dirty="0"/>
              <a:t> para </a:t>
            </a:r>
            <a:r>
              <a:rPr lang="en-US" dirty="0" err="1"/>
              <a:t>realização</a:t>
            </a:r>
            <a:r>
              <a:rPr lang="en-US" dirty="0"/>
              <a:t> de </a:t>
            </a:r>
            <a:r>
              <a:rPr lang="en-US" dirty="0" err="1"/>
              <a:t>entrevistas</a:t>
            </a:r>
            <a:r>
              <a:rPr lang="en-US" dirty="0"/>
              <a:t> on-line. </a:t>
            </a:r>
            <a:r>
              <a:rPr lang="en-US" dirty="0" err="1"/>
              <a:t>Existem</a:t>
            </a:r>
            <a:r>
              <a:rPr lang="en-US" dirty="0"/>
              <a:t> </a:t>
            </a:r>
            <a:r>
              <a:rPr lang="en-US" dirty="0" err="1"/>
              <a:t>outras</a:t>
            </a:r>
            <a:r>
              <a:rPr lang="en-US" dirty="0"/>
              <a:t> ferramentas o </a:t>
            </a:r>
            <a:r>
              <a:rPr lang="en-US" dirty="0" err="1"/>
              <a:t>importante</a:t>
            </a:r>
            <a:r>
              <a:rPr lang="en-US" dirty="0"/>
              <a:t> é o </a:t>
            </a:r>
            <a:r>
              <a:rPr lang="en-US" dirty="0" err="1"/>
              <a:t>candidato</a:t>
            </a:r>
            <a:r>
              <a:rPr lang="en-US" dirty="0"/>
              <a:t> </a:t>
            </a:r>
            <a:r>
              <a:rPr lang="en-US" dirty="0" err="1"/>
              <a:t>estar</a:t>
            </a:r>
            <a:r>
              <a:rPr lang="en-US" dirty="0"/>
              <a:t> </a:t>
            </a:r>
            <a:r>
              <a:rPr lang="en-US" dirty="0" err="1"/>
              <a:t>familiarizado</a:t>
            </a:r>
            <a:r>
              <a:rPr lang="en-US" dirty="0"/>
              <a:t> com a ferramenta que o </a:t>
            </a:r>
            <a:r>
              <a:rPr lang="en-US" dirty="0" err="1"/>
              <a:t>recrutador</a:t>
            </a:r>
            <a:r>
              <a:rPr lang="en-US" dirty="0"/>
              <a:t> </a:t>
            </a:r>
            <a:r>
              <a:rPr lang="en-US" dirty="0" err="1"/>
              <a:t>usará</a:t>
            </a:r>
            <a:r>
              <a:rPr lang="en-US" dirty="0"/>
              <a:t>.</a:t>
            </a:r>
          </a:p>
          <a:p>
            <a:r>
              <a:rPr lang="en-US" dirty="0">
                <a:hlinkClick r:id="rId3"/>
              </a:rPr>
              <a:t>https://vocesa.abril.com.br/voce-rh/como-a-inteligencia-artificial-ajuda-no-recrutamento-e-na-selecao/</a:t>
            </a:r>
            <a:endParaRPr lang="en-US"/>
          </a:p>
          <a:p>
            <a:endParaRPr lang="en-US" dirty="0">
              <a:cs typeface="Calibri"/>
            </a:endParaRPr>
          </a:p>
          <a:p>
            <a:r>
              <a:rPr lang="en-US" dirty="0">
                <a:hlinkClick r:id="rId4"/>
              </a:rPr>
              <a:t>https://www.vagas.com.br/profissoes/5-dicas-para-mandar-bem-em-uma-video-entrevista/</a:t>
            </a:r>
            <a:endParaRPr lang="en-US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901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peça</a:t>
            </a:r>
            <a:r>
              <a:rPr lang="en-US" dirty="0"/>
              <a:t> a um </a:t>
            </a:r>
            <a:r>
              <a:rPr lang="en-US" dirty="0" err="1"/>
              <a:t>membro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para </a:t>
            </a:r>
            <a:r>
              <a:rPr lang="en-US" dirty="0" err="1"/>
              <a:t>ler</a:t>
            </a:r>
            <a:r>
              <a:rPr lang="en-US" dirty="0"/>
              <a:t>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hlinkClick r:id="rId3"/>
              </a:rPr>
              <a:t>https://www.vagas.com.br/profissoes/5-dicas-para-mandar-bem-em-uma-video-entrevista/</a:t>
            </a:r>
            <a:endParaRPr lang="en-US"/>
          </a:p>
          <a:p>
            <a:endParaRPr lang="en-US" dirty="0">
              <a:cs typeface="Calibri"/>
            </a:endParaRPr>
          </a:p>
          <a:p>
            <a:r>
              <a:rPr lang="en-US" dirty="0">
                <a:hlinkClick r:id="rId4"/>
              </a:rPr>
              <a:t>https://take.net/blog/chatbots/chatbot-para-recursos-humanos</a:t>
            </a:r>
            <a:endParaRPr lang="en-US"/>
          </a:p>
          <a:p>
            <a:r>
              <a:rPr lang="en-US" dirty="0"/>
              <a:t>Com um chatbot, é </a:t>
            </a:r>
            <a:r>
              <a:rPr lang="en-US" dirty="0" err="1"/>
              <a:t>possível</a:t>
            </a:r>
            <a:r>
              <a:rPr lang="en-US" dirty="0"/>
              <a:t> </a:t>
            </a:r>
            <a:r>
              <a:rPr lang="en-US" dirty="0" err="1"/>
              <a:t>desenvolver</a:t>
            </a:r>
            <a:r>
              <a:rPr lang="en-US" dirty="0"/>
              <a:t> testes que </a:t>
            </a:r>
            <a:r>
              <a:rPr lang="en-US" dirty="0" err="1"/>
              <a:t>vão</a:t>
            </a:r>
            <a:r>
              <a:rPr lang="en-US" dirty="0"/>
              <a:t> </a:t>
            </a:r>
            <a:r>
              <a:rPr lang="en-US" dirty="0" err="1"/>
              <a:t>avaliar</a:t>
            </a:r>
            <a:r>
              <a:rPr lang="en-US" dirty="0"/>
              <a:t> as </a:t>
            </a:r>
            <a:r>
              <a:rPr lang="en-US" dirty="0" err="1"/>
              <a:t>características</a:t>
            </a:r>
            <a:r>
              <a:rPr lang="en-US" dirty="0"/>
              <a:t> dos </a:t>
            </a:r>
            <a:r>
              <a:rPr lang="en-US" dirty="0" err="1"/>
              <a:t>candidatos</a:t>
            </a:r>
            <a:r>
              <a:rPr lang="en-US" dirty="0"/>
              <a:t> de forma </a:t>
            </a:r>
            <a:r>
              <a:rPr lang="en-US" dirty="0" err="1"/>
              <a:t>automatizada</a:t>
            </a:r>
            <a:r>
              <a:rPr lang="en-US" dirty="0"/>
              <a:t> e </a:t>
            </a:r>
            <a:r>
              <a:rPr lang="en-US" dirty="0" err="1"/>
              <a:t>veloz</a:t>
            </a:r>
            <a:r>
              <a:rPr lang="en-US" dirty="0"/>
              <a:t>. O </a:t>
            </a:r>
            <a:r>
              <a:rPr lang="en-US" dirty="0" err="1"/>
              <a:t>exemplo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simples é a </a:t>
            </a:r>
            <a:r>
              <a:rPr lang="en-US" dirty="0" err="1"/>
              <a:t>possibilidade</a:t>
            </a:r>
            <a:r>
              <a:rPr lang="en-US" dirty="0"/>
              <a:t> de </a:t>
            </a:r>
            <a:r>
              <a:rPr lang="en-US" dirty="0" err="1"/>
              <a:t>aplicar</a:t>
            </a:r>
            <a:r>
              <a:rPr lang="en-US" dirty="0"/>
              <a:t> </a:t>
            </a:r>
            <a:r>
              <a:rPr lang="en-US" dirty="0" err="1"/>
              <a:t>provas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</a:t>
            </a:r>
            <a:r>
              <a:rPr lang="en-US" dirty="0" err="1"/>
              <a:t>feitas</a:t>
            </a:r>
            <a:r>
              <a:rPr lang="en-US" dirty="0"/>
              <a:t> com o </a:t>
            </a:r>
            <a:r>
              <a:rPr lang="en-US" dirty="0" err="1"/>
              <a:t>apoio</a:t>
            </a:r>
            <a:r>
              <a:rPr lang="en-US" dirty="0"/>
              <a:t> das </a:t>
            </a:r>
            <a:r>
              <a:rPr lang="en-US" dirty="0" err="1"/>
              <a:t>equipes</a:t>
            </a:r>
            <a:r>
              <a:rPr lang="en-US" dirty="0"/>
              <a:t> </a:t>
            </a:r>
            <a:r>
              <a:rPr lang="en-US" dirty="0" err="1"/>
              <a:t>operacionais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 err="1"/>
              <a:t>Além</a:t>
            </a:r>
            <a:r>
              <a:rPr lang="en-US" dirty="0"/>
              <a:t> </a:t>
            </a:r>
            <a:r>
              <a:rPr lang="en-US" dirty="0" err="1"/>
              <a:t>disso</a:t>
            </a:r>
            <a:r>
              <a:rPr lang="en-US" dirty="0"/>
              <a:t>, </a:t>
            </a:r>
            <a:r>
              <a:rPr lang="en-US" dirty="0" err="1"/>
              <a:t>exames</a:t>
            </a:r>
            <a:r>
              <a:rPr lang="en-US" dirty="0"/>
              <a:t> de </a:t>
            </a:r>
            <a:r>
              <a:rPr lang="en-US" dirty="0" err="1"/>
              <a:t>personalidade</a:t>
            </a:r>
            <a:r>
              <a:rPr lang="en-US" dirty="0"/>
              <a:t> </a:t>
            </a:r>
            <a:r>
              <a:rPr lang="en-US" dirty="0" err="1"/>
              <a:t>tradicionais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adaptados</a:t>
            </a:r>
            <a:r>
              <a:rPr lang="en-US" dirty="0"/>
              <a:t> para </a:t>
            </a:r>
            <a:r>
              <a:rPr lang="en-US" dirty="0" err="1"/>
              <a:t>uma</a:t>
            </a:r>
            <a:r>
              <a:rPr lang="en-US" dirty="0"/>
              <a:t> interface de </a:t>
            </a:r>
            <a:r>
              <a:rPr lang="en-US" dirty="0" err="1"/>
              <a:t>diálogo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natural e </a:t>
            </a:r>
            <a:r>
              <a:rPr lang="en-US" dirty="0" err="1"/>
              <a:t>confortável</a:t>
            </a:r>
            <a:r>
              <a:rPr lang="en-US" dirty="0"/>
              <a:t> para </a:t>
            </a:r>
            <a:r>
              <a:rPr lang="en-US" dirty="0" err="1"/>
              <a:t>quem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avaliado</a:t>
            </a:r>
            <a:r>
              <a:rPr lang="en-US" dirty="0"/>
              <a:t>, e </a:t>
            </a: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 </a:t>
            </a:r>
            <a:r>
              <a:rPr lang="en-US" dirty="0" err="1"/>
              <a:t>perguntas</a:t>
            </a:r>
            <a:r>
              <a:rPr lang="en-US" dirty="0"/>
              <a:t> que </a:t>
            </a:r>
            <a:r>
              <a:rPr lang="en-US" dirty="0" err="1"/>
              <a:t>comprovem</a:t>
            </a:r>
            <a:r>
              <a:rPr lang="en-US" dirty="0"/>
              <a:t> a </a:t>
            </a:r>
            <a:r>
              <a:rPr lang="en-US" dirty="0" err="1"/>
              <a:t>identificação</a:t>
            </a:r>
            <a:r>
              <a:rPr lang="en-US" dirty="0"/>
              <a:t> do </a:t>
            </a:r>
            <a:r>
              <a:rPr lang="en-US" dirty="0" err="1"/>
              <a:t>candidato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potencial</a:t>
            </a:r>
            <a:r>
              <a:rPr lang="en-US" dirty="0"/>
              <a:t> 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valores</a:t>
            </a:r>
            <a:r>
              <a:rPr lang="en-US" dirty="0"/>
              <a:t> e a </a:t>
            </a:r>
            <a:r>
              <a:rPr lang="en-US" dirty="0" err="1"/>
              <a:t>cultura</a:t>
            </a:r>
            <a:r>
              <a:rPr lang="en-US" dirty="0"/>
              <a:t> da </a:t>
            </a:r>
            <a:r>
              <a:rPr lang="en-US" dirty="0" err="1"/>
              <a:t>empresa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incluídas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O chatbot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perguntar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 </a:t>
            </a:r>
            <a:r>
              <a:rPr lang="en-US" dirty="0" err="1"/>
              <a:t>relevante</a:t>
            </a:r>
            <a:r>
              <a:rPr lang="en-US" dirty="0"/>
              <a:t> para o </a:t>
            </a:r>
            <a:r>
              <a:rPr lang="en-US" dirty="0" err="1"/>
              <a:t>cadastro</a:t>
            </a:r>
            <a:r>
              <a:rPr lang="en-US" dirty="0"/>
              <a:t> </a:t>
            </a:r>
            <a:r>
              <a:rPr lang="en-US" dirty="0" err="1"/>
              <a:t>daquele</a:t>
            </a:r>
            <a:r>
              <a:rPr lang="en-US" dirty="0"/>
              <a:t> </a:t>
            </a:r>
            <a:r>
              <a:rPr lang="en-US" dirty="0" err="1"/>
              <a:t>talento</a:t>
            </a:r>
            <a:r>
              <a:rPr lang="en-US" dirty="0"/>
              <a:t> no banco de dados da </a:t>
            </a:r>
            <a:r>
              <a:rPr lang="en-US" dirty="0" err="1"/>
              <a:t>companhia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formação</a:t>
            </a:r>
            <a:r>
              <a:rPr lang="en-US" dirty="0"/>
              <a:t>, </a:t>
            </a:r>
            <a:r>
              <a:rPr lang="en-US" dirty="0" err="1"/>
              <a:t>experiência</a:t>
            </a:r>
            <a:r>
              <a:rPr lang="en-US" dirty="0"/>
              <a:t>,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conquistas</a:t>
            </a:r>
            <a:r>
              <a:rPr lang="en-US" dirty="0"/>
              <a:t> </a:t>
            </a:r>
            <a:r>
              <a:rPr lang="en-US" dirty="0" err="1"/>
              <a:t>profissionais</a:t>
            </a:r>
            <a:r>
              <a:rPr lang="en-US" dirty="0"/>
              <a:t>, entre </a:t>
            </a:r>
            <a:r>
              <a:rPr lang="en-US" dirty="0" err="1"/>
              <a:t>outras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 err="1"/>
              <a:t>Centralização</a:t>
            </a:r>
            <a:r>
              <a:rPr lang="en-US" dirty="0"/>
              <a:t> de </a:t>
            </a:r>
            <a:r>
              <a:rPr lang="en-US" dirty="0" err="1"/>
              <a:t>informações</a:t>
            </a:r>
            <a:r>
              <a:rPr lang="en-US" dirty="0"/>
              <a:t> do </a:t>
            </a:r>
            <a:r>
              <a:rPr lang="en-US" dirty="0" err="1"/>
              <a:t>setor</a:t>
            </a:r>
            <a:r>
              <a:rPr lang="en-US" dirty="0"/>
              <a:t> de RH</a:t>
            </a:r>
            <a:endParaRPr lang="en-US" dirty="0">
              <a:cs typeface="Calibri"/>
            </a:endParaRPr>
          </a:p>
          <a:p>
            <a:r>
              <a:rPr lang="en-US" dirty="0"/>
              <a:t>O chatbot para </a:t>
            </a:r>
            <a:r>
              <a:rPr lang="en-US" dirty="0" err="1"/>
              <a:t>Recursos</a:t>
            </a:r>
            <a:r>
              <a:rPr lang="en-US" dirty="0"/>
              <a:t> Humanos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criado</a:t>
            </a:r>
            <a:r>
              <a:rPr lang="en-US" dirty="0"/>
              <a:t> com o </a:t>
            </a:r>
            <a:r>
              <a:rPr lang="en-US" dirty="0" err="1"/>
              <a:t>propósito</a:t>
            </a:r>
            <a:r>
              <a:rPr lang="en-US" dirty="0"/>
              <a:t> de </a:t>
            </a:r>
            <a:r>
              <a:rPr lang="en-US" dirty="0" err="1"/>
              <a:t>servir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responsabilidades</a:t>
            </a:r>
            <a:r>
              <a:rPr lang="en-US" dirty="0"/>
              <a:t> </a:t>
            </a:r>
            <a:r>
              <a:rPr lang="en-US" dirty="0" err="1"/>
              <a:t>internas</a:t>
            </a:r>
            <a:r>
              <a:rPr lang="en-US" dirty="0"/>
              <a:t> </a:t>
            </a:r>
            <a:r>
              <a:rPr lang="en-US" dirty="0" err="1"/>
              <a:t>desse</a:t>
            </a:r>
            <a:r>
              <a:rPr lang="en-US" dirty="0"/>
              <a:t> </a:t>
            </a:r>
            <a:r>
              <a:rPr lang="en-US" dirty="0" err="1"/>
              <a:t>setor</a:t>
            </a:r>
            <a:r>
              <a:rPr lang="en-US" dirty="0"/>
              <a:t>, </a:t>
            </a:r>
            <a:r>
              <a:rPr lang="en-US" dirty="0" err="1"/>
              <a:t>centralizando</a:t>
            </a:r>
            <a:r>
              <a:rPr lang="en-US" dirty="0"/>
              <a:t> </a:t>
            </a:r>
            <a:r>
              <a:rPr lang="en-US" dirty="0" err="1"/>
              <a:t>informações</a:t>
            </a:r>
            <a:r>
              <a:rPr lang="en-US" dirty="0"/>
              <a:t> e </a:t>
            </a:r>
            <a:r>
              <a:rPr lang="en-US" dirty="0" err="1"/>
              <a:t>automatizando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fornecimento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restante da </a:t>
            </a:r>
            <a:r>
              <a:rPr lang="en-US" dirty="0" err="1"/>
              <a:t>companhia</a:t>
            </a:r>
            <a:r>
              <a:rPr lang="en-US" dirty="0"/>
              <a:t>, por </a:t>
            </a:r>
            <a:r>
              <a:rPr lang="en-US" dirty="0" err="1"/>
              <a:t>exemplo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Dessa forma, </a:t>
            </a:r>
            <a:r>
              <a:rPr lang="en-US" dirty="0" err="1"/>
              <a:t>quando</a:t>
            </a:r>
            <a:r>
              <a:rPr lang="en-US" dirty="0"/>
              <a:t> um </a:t>
            </a:r>
            <a:r>
              <a:rPr lang="en-US" dirty="0" err="1"/>
              <a:t>colaborador</a:t>
            </a:r>
            <a:r>
              <a:rPr lang="en-US" dirty="0"/>
              <a:t> </a:t>
            </a:r>
            <a:r>
              <a:rPr lang="en-US" dirty="0" err="1"/>
              <a:t>tiver</a:t>
            </a:r>
            <a:r>
              <a:rPr lang="en-US" dirty="0"/>
              <a:t> </a:t>
            </a:r>
            <a:r>
              <a:rPr lang="en-US" dirty="0" err="1"/>
              <a:t>alguma</a:t>
            </a:r>
            <a:r>
              <a:rPr lang="en-US" dirty="0"/>
              <a:t> </a:t>
            </a:r>
            <a:r>
              <a:rPr lang="en-US" dirty="0" err="1"/>
              <a:t>dúvida</a:t>
            </a:r>
            <a:r>
              <a:rPr lang="en-US" dirty="0"/>
              <a:t> </a:t>
            </a:r>
            <a:r>
              <a:rPr lang="en-US" dirty="0" err="1"/>
              <a:t>referente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RH —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próxima</a:t>
            </a:r>
            <a:r>
              <a:rPr lang="en-US" dirty="0"/>
              <a:t> data de </a:t>
            </a:r>
            <a:r>
              <a:rPr lang="en-US" dirty="0" err="1"/>
              <a:t>férias</a:t>
            </a:r>
            <a:r>
              <a:rPr lang="en-US" dirty="0"/>
              <a:t>, as </a:t>
            </a:r>
            <a:r>
              <a:rPr lang="en-US" dirty="0" err="1"/>
              <a:t>coberturas</a:t>
            </a:r>
            <a:r>
              <a:rPr lang="en-US" dirty="0"/>
              <a:t> do </a:t>
            </a:r>
            <a:r>
              <a:rPr lang="en-US" dirty="0" err="1"/>
              <a:t>plano</a:t>
            </a:r>
            <a:r>
              <a:rPr lang="en-US" dirty="0"/>
              <a:t> de </a:t>
            </a:r>
            <a:r>
              <a:rPr lang="en-US" dirty="0" err="1"/>
              <a:t>saúde</a:t>
            </a:r>
            <a:r>
              <a:rPr lang="en-US" dirty="0"/>
              <a:t> </a:t>
            </a:r>
            <a:r>
              <a:rPr lang="en-US" dirty="0" err="1"/>
              <a:t>corporativo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, </a:t>
            </a:r>
            <a:r>
              <a:rPr lang="en-US" dirty="0" err="1"/>
              <a:t>ainda</a:t>
            </a:r>
            <a:r>
              <a:rPr lang="en-US" dirty="0"/>
              <a:t>, as </a:t>
            </a:r>
            <a:r>
              <a:rPr lang="en-US" dirty="0" err="1"/>
              <a:t>pendências</a:t>
            </a:r>
            <a:r>
              <a:rPr lang="en-US" dirty="0"/>
              <a:t> de </a:t>
            </a:r>
            <a:r>
              <a:rPr lang="en-US" dirty="0" err="1"/>
              <a:t>ponto</a:t>
            </a:r>
            <a:r>
              <a:rPr lang="en-US" dirty="0"/>
              <a:t> —,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de </a:t>
            </a:r>
            <a:r>
              <a:rPr lang="en-US" dirty="0" err="1"/>
              <a:t>ligar</a:t>
            </a:r>
            <a:r>
              <a:rPr lang="en-US" dirty="0"/>
              <a:t> e </a:t>
            </a:r>
            <a:r>
              <a:rPr lang="en-US" dirty="0" err="1"/>
              <a:t>tomar</a:t>
            </a:r>
            <a:r>
              <a:rPr lang="en-US" dirty="0"/>
              <a:t> tempo da </a:t>
            </a:r>
            <a:r>
              <a:rPr lang="en-US" dirty="0" err="1"/>
              <a:t>equipe</a:t>
            </a:r>
            <a:r>
              <a:rPr lang="en-US" dirty="0"/>
              <a:t>,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simplesmente</a:t>
            </a:r>
            <a:r>
              <a:rPr lang="en-US" dirty="0"/>
              <a:t> </a:t>
            </a:r>
            <a:r>
              <a:rPr lang="en-US" dirty="0" err="1"/>
              <a:t>consultar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atendimento</a:t>
            </a:r>
            <a:r>
              <a:rPr lang="en-US" dirty="0"/>
              <a:t> </a:t>
            </a:r>
            <a:r>
              <a:rPr lang="en-US" dirty="0" err="1"/>
              <a:t>automatizado</a:t>
            </a:r>
            <a:r>
              <a:rPr lang="en-US" dirty="0"/>
              <a:t> e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resposta</a:t>
            </a:r>
            <a:r>
              <a:rPr lang="en-US" dirty="0"/>
              <a:t> </a:t>
            </a:r>
            <a:r>
              <a:rPr lang="en-US" dirty="0" err="1"/>
              <a:t>imediata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Nesse </a:t>
            </a:r>
            <a:r>
              <a:rPr lang="en-US" dirty="0" err="1"/>
              <a:t>sentido</a:t>
            </a:r>
            <a:r>
              <a:rPr lang="en-US" dirty="0"/>
              <a:t>, o time de </a:t>
            </a:r>
            <a:r>
              <a:rPr lang="en-US" dirty="0" err="1"/>
              <a:t>Recursos</a:t>
            </a:r>
            <a:r>
              <a:rPr lang="en-US" dirty="0"/>
              <a:t> Humanos </a:t>
            </a:r>
            <a:r>
              <a:rPr lang="en-US" dirty="0" err="1"/>
              <a:t>ganha</a:t>
            </a:r>
            <a:r>
              <a:rPr lang="en-US" dirty="0"/>
              <a:t> </a:t>
            </a:r>
            <a:r>
              <a:rPr lang="en-US" dirty="0" err="1"/>
              <a:t>disponibilidade</a:t>
            </a:r>
            <a:r>
              <a:rPr lang="en-US" dirty="0"/>
              <a:t> para </a:t>
            </a:r>
            <a:r>
              <a:rPr lang="en-US" dirty="0" err="1"/>
              <a:t>realizar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atividades</a:t>
            </a:r>
            <a:r>
              <a:rPr lang="en-US" dirty="0"/>
              <a:t>, 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colaboradores</a:t>
            </a:r>
            <a:r>
              <a:rPr lang="en-US" dirty="0"/>
              <a:t> da </a:t>
            </a:r>
            <a:r>
              <a:rPr lang="en-US" dirty="0" err="1"/>
              <a:t>empresa</a:t>
            </a:r>
            <a:r>
              <a:rPr lang="en-US" dirty="0"/>
              <a:t> </a:t>
            </a:r>
            <a:r>
              <a:rPr lang="en-US" dirty="0" err="1"/>
              <a:t>resolvem</a:t>
            </a:r>
            <a:r>
              <a:rPr lang="en-US" dirty="0"/>
              <a:t> </a:t>
            </a:r>
            <a:r>
              <a:rPr lang="en-US" dirty="0" err="1"/>
              <a:t>seus</a:t>
            </a:r>
            <a:r>
              <a:rPr lang="en-US" dirty="0"/>
              <a:t> </a:t>
            </a:r>
            <a:r>
              <a:rPr lang="en-US" dirty="0" err="1"/>
              <a:t>questionamentos</a:t>
            </a:r>
            <a:r>
              <a:rPr lang="en-US" dirty="0"/>
              <a:t> com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praticidade</a:t>
            </a:r>
            <a:r>
              <a:rPr lang="en-US" dirty="0"/>
              <a:t>. </a:t>
            </a:r>
            <a:r>
              <a:rPr lang="en-US" dirty="0" err="1"/>
              <a:t>Além</a:t>
            </a:r>
            <a:r>
              <a:rPr lang="en-US" dirty="0"/>
              <a:t> </a:t>
            </a:r>
            <a:r>
              <a:rPr lang="en-US" dirty="0" err="1"/>
              <a:t>disso</a:t>
            </a:r>
            <a:r>
              <a:rPr lang="en-US" dirty="0"/>
              <a:t>, </a:t>
            </a:r>
            <a:r>
              <a:rPr lang="en-US" dirty="0" err="1"/>
              <a:t>caso</a:t>
            </a:r>
            <a:r>
              <a:rPr lang="en-US" dirty="0"/>
              <a:t> </a:t>
            </a:r>
            <a:r>
              <a:rPr lang="en-US" dirty="0" err="1"/>
              <a:t>surja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dúvida</a:t>
            </a:r>
            <a:r>
              <a:rPr lang="en-US" dirty="0"/>
              <a:t> que o chatbot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 </a:t>
            </a:r>
            <a:r>
              <a:rPr lang="en-US" dirty="0" err="1"/>
              <a:t>capaz</a:t>
            </a:r>
            <a:r>
              <a:rPr lang="en-US" dirty="0"/>
              <a:t> de </a:t>
            </a:r>
            <a:r>
              <a:rPr lang="en-US" dirty="0" err="1"/>
              <a:t>solucionar</a:t>
            </a:r>
            <a:r>
              <a:rPr lang="en-US" dirty="0"/>
              <a:t>, o </a:t>
            </a:r>
            <a:r>
              <a:rPr lang="en-US" dirty="0" err="1"/>
              <a:t>funcionário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simplesmente</a:t>
            </a:r>
            <a:r>
              <a:rPr lang="en-US" dirty="0"/>
              <a:t> </a:t>
            </a:r>
            <a:r>
              <a:rPr lang="en-US" dirty="0" err="1"/>
              <a:t>acionar</a:t>
            </a:r>
            <a:r>
              <a:rPr lang="en-US" dirty="0"/>
              <a:t> um </a:t>
            </a:r>
            <a:r>
              <a:rPr lang="en-US" dirty="0" err="1"/>
              <a:t>profissional</a:t>
            </a:r>
            <a:r>
              <a:rPr lang="en-US" dirty="0"/>
              <a:t> de RH com a </a:t>
            </a:r>
            <a:r>
              <a:rPr lang="en-US" dirty="0" err="1"/>
              <a:t>pergunta</a:t>
            </a:r>
            <a:r>
              <a:rPr lang="en-US" dirty="0"/>
              <a:t> 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formulada</a:t>
            </a:r>
            <a:r>
              <a:rPr lang="en-US" dirty="0"/>
              <a:t> e as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possibilidades</a:t>
            </a:r>
            <a:r>
              <a:rPr lang="en-US" dirty="0"/>
              <a:t> de </a:t>
            </a:r>
            <a:r>
              <a:rPr lang="en-US" dirty="0" err="1"/>
              <a:t>soluções</a:t>
            </a:r>
            <a:r>
              <a:rPr lang="en-US" dirty="0"/>
              <a:t> 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exploradas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118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peça</a:t>
            </a:r>
            <a:r>
              <a:rPr lang="en-US" dirty="0"/>
              <a:t> a um </a:t>
            </a:r>
            <a:r>
              <a:rPr lang="en-US" dirty="0" err="1"/>
              <a:t>membro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para </a:t>
            </a:r>
            <a:r>
              <a:rPr lang="en-US" dirty="0" err="1"/>
              <a:t>ler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446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Clique no slide para </a:t>
            </a:r>
            <a:r>
              <a:rPr lang="en-US" dirty="0" err="1"/>
              <a:t>iniciar</a:t>
            </a:r>
            <a:r>
              <a:rPr lang="en-US" dirty="0"/>
              <a:t> o video. https://www.churchofjesuschrist.org/media-library/video/chapter-4-how-do-i-stand-out-as-the-clear-choice?lang=por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711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 </a:t>
            </a:r>
            <a:r>
              <a:rPr lang="en-US" dirty="0" err="1"/>
              <a:t>facilitador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apresentar</a:t>
            </a:r>
            <a:r>
              <a:rPr lang="en-US" dirty="0"/>
              <a:t> o </a:t>
            </a:r>
            <a:r>
              <a:rPr lang="en-US" dirty="0" err="1"/>
              <a:t>pricipal</a:t>
            </a:r>
            <a:r>
              <a:rPr lang="en-US" dirty="0"/>
              <a:t> </a:t>
            </a:r>
            <a:r>
              <a:rPr lang="en-US" dirty="0" err="1"/>
              <a:t>objetivo</a:t>
            </a:r>
            <a:r>
              <a:rPr lang="en-US" dirty="0"/>
              <a:t> da BAE.</a:t>
            </a:r>
          </a:p>
          <a:p>
            <a:r>
              <a:rPr lang="en-US" dirty="0"/>
              <a:t>O </a:t>
            </a:r>
            <a:r>
              <a:rPr lang="en-US" dirty="0" err="1"/>
              <a:t>alicerce</a:t>
            </a:r>
            <a:r>
              <a:rPr lang="en-US" dirty="0"/>
              <a:t> para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bem-sucedida</a:t>
            </a:r>
            <a:r>
              <a:rPr lang="en-US" dirty="0"/>
              <a:t> é a </a:t>
            </a:r>
            <a:r>
              <a:rPr lang="en-US" dirty="0" err="1"/>
              <a:t>fé</a:t>
            </a:r>
            <a:r>
              <a:rPr lang="en-US" dirty="0"/>
              <a:t>. Para o Pai celestial,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espirituais</a:t>
            </a:r>
            <a:r>
              <a:rPr lang="en-US" dirty="0"/>
              <a:t>, inclusive </a:t>
            </a:r>
            <a:r>
              <a:rPr lang="en-US" dirty="0" err="1"/>
              <a:t>buscar</a:t>
            </a:r>
            <a:r>
              <a:rPr lang="en-US" dirty="0"/>
              <a:t> </a:t>
            </a:r>
            <a:r>
              <a:rPr lang="en-US" dirty="0" err="1"/>
              <a:t>emprego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O Senhor </a:t>
            </a:r>
            <a:r>
              <a:rPr lang="en-US" dirty="0" err="1"/>
              <a:t>disse</a:t>
            </a:r>
            <a:r>
              <a:rPr lang="en-US" dirty="0"/>
              <a:t>: “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verdade</a:t>
            </a:r>
            <a:r>
              <a:rPr lang="en-US" dirty="0"/>
              <a:t> </a:t>
            </a:r>
            <a:r>
              <a:rPr lang="en-US" dirty="0" err="1"/>
              <a:t>vos</a:t>
            </a:r>
            <a:r>
              <a:rPr lang="en-US" dirty="0"/>
              <a:t> </a:t>
            </a:r>
            <a:r>
              <a:rPr lang="en-US" dirty="0" err="1"/>
              <a:t>digo</a:t>
            </a:r>
            <a:r>
              <a:rPr lang="en-US" dirty="0"/>
              <a:t> que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espirituais</a:t>
            </a:r>
            <a:r>
              <a:rPr lang="en-US" dirty="0"/>
              <a:t> para </a:t>
            </a:r>
            <a:r>
              <a:rPr lang="en-US" dirty="0" err="1"/>
              <a:t>mim</a:t>
            </a:r>
            <a:r>
              <a:rPr lang="en-US" dirty="0"/>
              <a:t> e </a:t>
            </a:r>
            <a:r>
              <a:rPr lang="en-US" dirty="0" err="1"/>
              <a:t>em</a:t>
            </a:r>
            <a:r>
              <a:rPr lang="en-US" dirty="0"/>
              <a:t> tempo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vos</a:t>
            </a:r>
            <a:r>
              <a:rPr lang="en-US" dirty="0"/>
              <a:t> </a:t>
            </a:r>
            <a:r>
              <a:rPr lang="en-US" dirty="0" err="1"/>
              <a:t>dei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lei que fosse </a:t>
            </a:r>
            <a:r>
              <a:rPr lang="en-US" dirty="0" err="1"/>
              <a:t>terrena</a:t>
            </a:r>
            <a:r>
              <a:rPr lang="en-US" dirty="0"/>
              <a:t>” (D&amp;C 29:34).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Tudo</a:t>
            </a:r>
            <a:r>
              <a:rPr lang="en-US" dirty="0"/>
              <a:t> 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faz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ser um </a:t>
            </a:r>
            <a:r>
              <a:rPr lang="en-US" dirty="0" err="1"/>
              <a:t>ato</a:t>
            </a:r>
            <a:r>
              <a:rPr lang="en-US" dirty="0"/>
              <a:t> de </a:t>
            </a:r>
            <a:r>
              <a:rPr lang="en-US" dirty="0" err="1"/>
              <a:t>fé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tem</a:t>
            </a:r>
            <a:r>
              <a:rPr lang="en-US" dirty="0"/>
              <a:t> </a:t>
            </a:r>
            <a:r>
              <a:rPr lang="en-US" dirty="0" err="1"/>
              <a:t>esperança</a:t>
            </a:r>
            <a:r>
              <a:rPr lang="en-US" dirty="0"/>
              <a:t> e </a:t>
            </a:r>
            <a:r>
              <a:rPr lang="en-US" dirty="0" err="1"/>
              <a:t>ora</a:t>
            </a:r>
            <a:r>
              <a:rPr lang="en-US" dirty="0"/>
              <a:t> para que Deus o </a:t>
            </a:r>
            <a:r>
              <a:rPr lang="en-US" dirty="0" err="1"/>
              <a:t>abençoe</a:t>
            </a:r>
            <a:r>
              <a:rPr lang="en-US" dirty="0"/>
              <a:t> com um </a:t>
            </a:r>
            <a:r>
              <a:rPr lang="en-US" dirty="0" err="1"/>
              <a:t>emprego</a:t>
            </a:r>
            <a:r>
              <a:rPr lang="en-US" dirty="0"/>
              <a:t>, mas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agir</a:t>
            </a:r>
            <a:r>
              <a:rPr lang="en-US" dirty="0"/>
              <a:t> de modo a </a:t>
            </a:r>
            <a:r>
              <a:rPr lang="en-US" dirty="0" err="1"/>
              <a:t>demonstrar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fé</a:t>
            </a:r>
            <a:r>
              <a:rPr lang="en-US" dirty="0"/>
              <a:t>. (</a:t>
            </a:r>
            <a:r>
              <a:rPr lang="en-US" dirty="0" err="1"/>
              <a:t>Pág</a:t>
            </a:r>
            <a:r>
              <a:rPr lang="en-US" dirty="0"/>
              <a:t> 7 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).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candidatos</a:t>
            </a:r>
            <a:r>
              <a:rPr lang="en-US" dirty="0"/>
              <a:t> a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bem</a:t>
            </a:r>
            <a:r>
              <a:rPr lang="en-US" dirty="0"/>
              <a:t>- </a:t>
            </a:r>
            <a:r>
              <a:rPr lang="en-US" dirty="0" err="1"/>
              <a:t>sucedidos</a:t>
            </a:r>
            <a:r>
              <a:rPr lang="en-US" dirty="0"/>
              <a:t> </a:t>
            </a:r>
            <a:r>
              <a:rPr lang="en-US" dirty="0" err="1"/>
              <a:t>trabalham</a:t>
            </a:r>
            <a:r>
              <a:rPr lang="en-US" dirty="0"/>
              <a:t> </a:t>
            </a:r>
            <a:r>
              <a:rPr lang="en-US" dirty="0" err="1"/>
              <a:t>arduamente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Você</a:t>
            </a:r>
            <a:r>
              <a:rPr lang="en-US" dirty="0"/>
              <a:t> e </a:t>
            </a:r>
            <a:r>
              <a:rPr lang="en-US" dirty="0" err="1"/>
              <a:t>extrai</a:t>
            </a:r>
            <a:r>
              <a:rPr lang="en-US" dirty="0"/>
              <a:t> de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coloca</a:t>
            </a:r>
            <a:r>
              <a:rPr lang="en-US" dirty="0"/>
              <a:t> </a:t>
            </a:r>
            <a:r>
              <a:rPr lang="en-US" dirty="0" err="1"/>
              <a:t>nela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Quanto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árduo</a:t>
            </a:r>
            <a:r>
              <a:rPr lang="en-US" dirty="0"/>
              <a:t>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trabalha</a:t>
            </a:r>
            <a:r>
              <a:rPr lang="en-US" dirty="0"/>
              <a:t>,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rápido</a:t>
            </a:r>
            <a:r>
              <a:rPr lang="en-US" dirty="0"/>
              <a:t> </a:t>
            </a:r>
            <a:r>
              <a:rPr lang="en-US" dirty="0" err="1"/>
              <a:t>conseguirá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Seu </a:t>
            </a:r>
            <a:r>
              <a:rPr lang="en-US" dirty="0" err="1"/>
              <a:t>trabalho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consistir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identificar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e </a:t>
            </a:r>
            <a:r>
              <a:rPr lang="en-US" dirty="0" err="1"/>
              <a:t>fazer</a:t>
            </a:r>
            <a:r>
              <a:rPr lang="en-US" dirty="0"/>
              <a:t> </a:t>
            </a:r>
            <a:r>
              <a:rPr lang="en-US" dirty="0" err="1"/>
              <a:t>contatos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dias</a:t>
            </a:r>
            <a:r>
              <a:rPr lang="en-US" dirty="0"/>
              <a:t> (</a:t>
            </a:r>
            <a:r>
              <a:rPr lang="en-US" dirty="0" err="1"/>
              <a:t>Pág</a:t>
            </a:r>
            <a:r>
              <a:rPr lang="en-US" dirty="0"/>
              <a:t> 9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https://www.churchofjesuschrist.org/media-library/video/2014-06-1300-daily-job-search-resources?category=chapter-5-how-do-i-accelerate-my-job-search&amp;lang=por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759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https://www.churchofjesuschrist.org/media-library/video/chapter-4-how-do-i-stand-out-as-the-clear-choice?lang=por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5897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https://www.churchofjesuschrist.org/media-library/video/2014-06-1280-what-is-he-looking-for-part-ii?category=chapter-4-how-do-i-stand-out-as-the-clear-choice&amp;lang=por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27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https://www.churchofjesuschrist.org/media-library/video/2014-06-1280-what-is-he-looking-for-part-ii?category=chapter-4-how-do-i-stand-out-as-the-clear-choice&amp;lang=por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283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Traga</a:t>
            </a:r>
            <a:r>
              <a:rPr lang="en-US" dirty="0"/>
              <a:t> para o </a:t>
            </a:r>
            <a:r>
              <a:rPr lang="en-US" dirty="0" err="1"/>
              <a:t>encontro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região</a:t>
            </a:r>
            <a:r>
              <a:rPr lang="en-US" dirty="0"/>
              <a:t>. O ideal é </a:t>
            </a:r>
            <a:r>
              <a:rPr lang="en-US" dirty="0" err="1"/>
              <a:t>trazer</a:t>
            </a:r>
            <a:r>
              <a:rPr lang="en-US" dirty="0"/>
              <a:t> </a:t>
            </a:r>
            <a:r>
              <a:rPr lang="en-US" dirty="0" err="1"/>
              <a:t>vagas</a:t>
            </a:r>
            <a:r>
              <a:rPr lang="en-US" dirty="0"/>
              <a:t> que </a:t>
            </a:r>
            <a:r>
              <a:rPr lang="en-US" dirty="0" err="1"/>
              <a:t>possam</a:t>
            </a:r>
            <a:r>
              <a:rPr lang="en-US" dirty="0"/>
              <a:t> </a:t>
            </a:r>
            <a:r>
              <a:rPr lang="en-US" dirty="0" err="1"/>
              <a:t>atender</a:t>
            </a:r>
            <a:r>
              <a:rPr lang="en-US" dirty="0"/>
              <a:t> </a:t>
            </a:r>
            <a:r>
              <a:rPr lang="en-US" dirty="0" err="1"/>
              <a:t>às</a:t>
            </a:r>
            <a:r>
              <a:rPr lang="en-US" dirty="0"/>
              <a:t> </a:t>
            </a:r>
            <a:r>
              <a:rPr lang="en-US" dirty="0" err="1"/>
              <a:t>demandas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. </a:t>
            </a:r>
            <a:r>
              <a:rPr lang="en-US" dirty="0" err="1"/>
              <a:t>Crie</a:t>
            </a:r>
            <a:r>
              <a:rPr lang="en-US" dirty="0"/>
              <a:t> um </a:t>
            </a:r>
            <a:r>
              <a:rPr lang="en-US" dirty="0" err="1"/>
              <a:t>grupo</a:t>
            </a:r>
            <a:r>
              <a:rPr lang="en-US" dirty="0"/>
              <a:t> de </a:t>
            </a:r>
            <a:r>
              <a:rPr lang="en-US" dirty="0" err="1"/>
              <a:t>vagas</a:t>
            </a:r>
            <a:r>
              <a:rPr lang="en-US" dirty="0"/>
              <a:t> </a:t>
            </a:r>
            <a:r>
              <a:rPr lang="en-US" dirty="0" err="1"/>
              <a:t>onde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possam</a:t>
            </a:r>
            <a:r>
              <a:rPr lang="en-US" dirty="0"/>
              <a:t> </a:t>
            </a:r>
            <a:r>
              <a:rPr lang="en-US" dirty="0" err="1"/>
              <a:t>compartilhar</a:t>
            </a:r>
            <a:r>
              <a:rPr lang="en-US" dirty="0"/>
              <a:t>. </a:t>
            </a:r>
            <a:r>
              <a:rPr lang="en-US" dirty="0" err="1"/>
              <a:t>Deixe</a:t>
            </a:r>
            <a:r>
              <a:rPr lang="en-US" dirty="0"/>
              <a:t> que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sugiram</a:t>
            </a:r>
            <a:r>
              <a:rPr lang="en-US" dirty="0"/>
              <a:t> </a:t>
            </a:r>
            <a:r>
              <a:rPr lang="en-US" dirty="0" err="1"/>
              <a:t>oportunidades</a:t>
            </a:r>
            <a:r>
              <a:rPr lang="en-US" dirty="0"/>
              <a:t> para </a:t>
            </a:r>
            <a:r>
              <a:rPr lang="en-US" dirty="0" err="1"/>
              <a:t>os</a:t>
            </a:r>
            <a:r>
              <a:rPr lang="en-US" dirty="0"/>
              <a:t> outros </a:t>
            </a:r>
            <a:r>
              <a:rPr lang="en-US" dirty="0" err="1"/>
              <a:t>participantes</a:t>
            </a:r>
            <a:r>
              <a:rPr lang="en-US" dirty="0"/>
              <a:t>. Aqui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</a:t>
            </a:r>
            <a:r>
              <a:rPr lang="en-US" dirty="0" err="1"/>
              <a:t>contribuir</a:t>
            </a:r>
            <a:r>
              <a:rPr lang="en-US" dirty="0"/>
              <a:t> para o </a:t>
            </a:r>
            <a:r>
              <a:rPr lang="en-US" dirty="0" err="1"/>
              <a:t>sucesso</a:t>
            </a:r>
            <a:r>
              <a:rPr lang="en-US" dirty="0"/>
              <a:t> dos </a:t>
            </a:r>
            <a:r>
              <a:rPr lang="en-US" dirty="0" err="1"/>
              <a:t>integrantes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98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 </a:t>
            </a:r>
            <a:r>
              <a:rPr lang="en-US" dirty="0" err="1"/>
              <a:t>parte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importante</a:t>
            </a:r>
            <a:r>
              <a:rPr lang="en-US" dirty="0"/>
              <a:t> do </a:t>
            </a:r>
            <a:r>
              <a:rPr lang="en-US" dirty="0" err="1"/>
              <a:t>encontro</a:t>
            </a:r>
            <a:r>
              <a:rPr lang="en-US" dirty="0"/>
              <a:t> </a:t>
            </a:r>
            <a:r>
              <a:rPr lang="en-US" dirty="0" err="1"/>
              <a:t>ocorrerá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a </a:t>
            </a:r>
            <a:r>
              <a:rPr lang="en-US" dirty="0" err="1"/>
              <a:t>semana</a:t>
            </a:r>
            <a:r>
              <a:rPr lang="en-US" dirty="0"/>
              <a:t> 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terão</a:t>
            </a:r>
            <a:r>
              <a:rPr lang="en-US" dirty="0"/>
              <a:t> </a:t>
            </a:r>
            <a:r>
              <a:rPr lang="en-US" dirty="0" err="1"/>
              <a:t>tarefas</a:t>
            </a:r>
            <a:r>
              <a:rPr lang="en-US" dirty="0"/>
              <a:t> e </a:t>
            </a:r>
            <a:r>
              <a:rPr lang="en-US" dirty="0" err="1"/>
              <a:t>metas</a:t>
            </a:r>
            <a:r>
              <a:rPr lang="en-US" dirty="0"/>
              <a:t> a </a:t>
            </a:r>
            <a:r>
              <a:rPr lang="en-US" dirty="0" err="1"/>
              <a:t>cumprirem</a:t>
            </a:r>
            <a:r>
              <a:rPr lang="en-US" dirty="0"/>
              <a:t>.</a:t>
            </a:r>
          </a:p>
          <a:p>
            <a:r>
              <a:rPr lang="en-US" dirty="0"/>
              <a:t>É </a:t>
            </a:r>
            <a:r>
              <a:rPr lang="en-US" dirty="0" err="1"/>
              <a:t>importante</a:t>
            </a:r>
            <a:r>
              <a:rPr lang="en-US" dirty="0"/>
              <a:t> </a:t>
            </a:r>
            <a:r>
              <a:rPr lang="en-US" dirty="0" err="1"/>
              <a:t>incentivá</a:t>
            </a:r>
            <a:r>
              <a:rPr lang="en-US" dirty="0"/>
              <a:t>-los para que </a:t>
            </a:r>
            <a:r>
              <a:rPr lang="en-US" dirty="0" err="1"/>
              <a:t>através</a:t>
            </a:r>
            <a:r>
              <a:rPr lang="en-US" dirty="0"/>
              <a:t> dos </a:t>
            </a:r>
            <a:r>
              <a:rPr lang="en-US" dirty="0" err="1"/>
              <a:t>compromissos</a:t>
            </a:r>
            <a:r>
              <a:rPr lang="en-US" dirty="0"/>
              <a:t> </a:t>
            </a:r>
            <a:r>
              <a:rPr lang="en-US" dirty="0" err="1"/>
              <a:t>obtenham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melhores</a:t>
            </a:r>
            <a:r>
              <a:rPr lang="en-US" dirty="0"/>
              <a:t> </a:t>
            </a:r>
            <a:r>
              <a:rPr lang="en-US" dirty="0" err="1"/>
              <a:t>resultados</a:t>
            </a:r>
            <a:r>
              <a:rPr lang="en-US" dirty="0"/>
              <a:t> do </a:t>
            </a:r>
            <a:r>
              <a:rPr lang="en-US" dirty="0" err="1"/>
              <a:t>programa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6372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 a </a:t>
            </a:r>
            <a:r>
              <a:rPr lang="en-US" dirty="0" err="1"/>
              <a:t>citação</a:t>
            </a:r>
            <a:r>
              <a:rPr lang="en-US" dirty="0"/>
              <a:t>/</a:t>
            </a:r>
            <a:r>
              <a:rPr lang="en-US" dirty="0" err="1"/>
              <a:t>escritura</a:t>
            </a:r>
            <a:r>
              <a:rPr lang="en-US" dirty="0"/>
              <a:t> e </a:t>
            </a:r>
            <a:r>
              <a:rPr lang="en-US" dirty="0" err="1"/>
              <a:t>fortaleça</a:t>
            </a:r>
            <a:r>
              <a:rPr lang="en-US" dirty="0"/>
              <a:t> a </a:t>
            </a:r>
            <a:r>
              <a:rPr lang="en-US" dirty="0" err="1"/>
              <a:t>fé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571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Compartilhe</a:t>
            </a:r>
            <a:r>
              <a:rPr lang="en-US" dirty="0"/>
              <a:t> o </a:t>
            </a:r>
            <a:r>
              <a:rPr lang="en-US" dirty="0" err="1"/>
              <a:t>conteúdo</a:t>
            </a:r>
            <a:r>
              <a:rPr lang="en-US" dirty="0"/>
              <a:t> </a:t>
            </a:r>
            <a:r>
              <a:rPr lang="en-US" dirty="0" err="1"/>
              <a:t>programático</a:t>
            </a:r>
            <a:r>
              <a:rPr lang="en-US" dirty="0"/>
              <a:t> e </a:t>
            </a:r>
            <a:r>
              <a:rPr lang="en-US" dirty="0" err="1"/>
              <a:t>reforce</a:t>
            </a:r>
            <a:r>
              <a:rPr lang="en-US" dirty="0"/>
              <a:t> o que </a:t>
            </a:r>
            <a:r>
              <a:rPr lang="en-US" dirty="0" err="1"/>
              <a:t>será</a:t>
            </a:r>
            <a:r>
              <a:rPr lang="en-US" dirty="0"/>
              <a:t> </a:t>
            </a:r>
            <a:r>
              <a:rPr lang="en-US" dirty="0" err="1"/>
              <a:t>aprendido</a:t>
            </a:r>
            <a:r>
              <a:rPr lang="en-US" dirty="0"/>
              <a:t> no </a:t>
            </a:r>
            <a:r>
              <a:rPr lang="en-US" dirty="0" err="1"/>
              <a:t>módulo</a:t>
            </a:r>
            <a:r>
              <a:rPr lang="en-US" dirty="0"/>
              <a:t> de </a:t>
            </a:r>
            <a:r>
              <a:rPr lang="en-US" dirty="0" err="1"/>
              <a:t>hoje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091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Indique</a:t>
            </a:r>
            <a:r>
              <a:rPr lang="en-US" dirty="0"/>
              <a:t> o </a:t>
            </a:r>
            <a:r>
              <a:rPr lang="en-US" dirty="0" err="1"/>
              <a:t>conteúdo</a:t>
            </a:r>
            <a:r>
              <a:rPr lang="en-US" dirty="0"/>
              <a:t> de </a:t>
            </a:r>
            <a:r>
              <a:rPr lang="en-US" dirty="0" err="1"/>
              <a:t>aprendizado</a:t>
            </a:r>
            <a:r>
              <a:rPr lang="en-US" dirty="0"/>
              <a:t> e agenda do </a:t>
            </a:r>
            <a:r>
              <a:rPr lang="en-US" dirty="0" err="1"/>
              <a:t>encontro</a:t>
            </a:r>
            <a:endParaRPr lang="en-US" dirty="0" err="1">
              <a:cs typeface="Calibri"/>
            </a:endParaRPr>
          </a:p>
          <a:p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- </a:t>
            </a:r>
            <a:r>
              <a:rPr lang="en-US" dirty="0" err="1"/>
              <a:t>Capítulos</a:t>
            </a:r>
            <a:r>
              <a:rPr lang="en-US" dirty="0"/>
              <a:t> 6, 7 e 8</a:t>
            </a:r>
          </a:p>
          <a:p>
            <a:r>
              <a:rPr lang="en-US" dirty="0">
                <a:hlinkClick r:id="rId3"/>
              </a:rPr>
              <a:t>https://www.churchofjesuschrist.org/media-library/video/chapter-8-practice-interviews?lang=por</a:t>
            </a:r>
            <a:endParaRPr lang="en-US" dirty="0">
              <a:cs typeface="Calibri" panose="020F0502020204030204"/>
              <a:hlinkClick r:id="rId3"/>
            </a:endParaRPr>
          </a:p>
          <a:p>
            <a:r>
              <a:rPr lang="en-US" dirty="0">
                <a:hlinkClick r:id="rId4"/>
              </a:rPr>
              <a:t>https://www.churchofjesuschrist.org/media-library/video/2016-12-010-practice-makes-perfect?category=chapter-8-practice-interviews&amp;lang=por</a:t>
            </a:r>
            <a:endParaRPr lang="en-US" dirty="0">
              <a:cs typeface="Calibri" panose="020F0502020204030204"/>
              <a:hlinkClick r:id="rId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96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384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Faça</a:t>
            </a:r>
            <a:r>
              <a:rPr lang="en-US" dirty="0"/>
              <a:t> um breve </a:t>
            </a:r>
            <a:r>
              <a:rPr lang="en-US" dirty="0" err="1"/>
              <a:t>acompanhamento</a:t>
            </a:r>
            <a:r>
              <a:rPr lang="en-US" dirty="0"/>
              <a:t> da </a:t>
            </a:r>
            <a:r>
              <a:rPr lang="en-US" dirty="0" err="1"/>
              <a:t>semana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 .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compartilhada</a:t>
            </a:r>
            <a:r>
              <a:rPr lang="en-US" dirty="0"/>
              <a:t> a </a:t>
            </a:r>
            <a:r>
              <a:rPr lang="en-US" dirty="0" err="1"/>
              <a:t>experiência</a:t>
            </a:r>
            <a:r>
              <a:rPr lang="en-US" dirty="0"/>
              <a:t> de </a:t>
            </a:r>
            <a:r>
              <a:rPr lang="en-US" dirty="0" err="1"/>
              <a:t>sucesso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dificuldade</a:t>
            </a:r>
            <a:r>
              <a:rPr lang="en-US" dirty="0"/>
              <a:t> de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participante</a:t>
            </a:r>
            <a:r>
              <a:rPr lang="en-US" dirty="0"/>
              <a:t>. </a:t>
            </a:r>
            <a:r>
              <a:rPr lang="en-US" dirty="0" err="1"/>
              <a:t>Reforce</a:t>
            </a:r>
            <a:r>
              <a:rPr lang="en-US" dirty="0"/>
              <a:t> a </a:t>
            </a:r>
            <a:r>
              <a:rPr lang="en-US" dirty="0" err="1"/>
              <a:t>importância</a:t>
            </a:r>
            <a:r>
              <a:rPr lang="en-US" dirty="0"/>
              <a:t> de </a:t>
            </a:r>
            <a:r>
              <a:rPr lang="en-US" dirty="0" err="1"/>
              <a:t>cumprir</a:t>
            </a:r>
            <a:r>
              <a:rPr lang="en-US" dirty="0"/>
              <a:t> </a:t>
            </a:r>
            <a:r>
              <a:rPr lang="en-US" dirty="0" err="1"/>
              <a:t>compromissos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284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Leia a citação/escritura e fortaleça a fé dos participantes. Podem fazer um pequeno debate (3min)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730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peça</a:t>
            </a:r>
            <a:r>
              <a:rPr lang="en-US" dirty="0"/>
              <a:t> a um </a:t>
            </a:r>
            <a:r>
              <a:rPr lang="en-US" dirty="0" err="1"/>
              <a:t>membro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para </a:t>
            </a:r>
            <a:r>
              <a:rPr lang="en-US" dirty="0" err="1"/>
              <a:t>ler</a:t>
            </a:r>
            <a:r>
              <a:rPr lang="en-US" dirty="0"/>
              <a:t>. </a:t>
            </a:r>
            <a:r>
              <a:rPr lang="en-US" dirty="0" err="1"/>
              <a:t>Lembre</a:t>
            </a:r>
            <a:r>
              <a:rPr lang="en-US" dirty="0"/>
              <a:t>-se das DECLARAÇÕES DE PODER e </a:t>
            </a:r>
            <a:r>
              <a:rPr lang="en-US" dirty="0" err="1"/>
              <a:t>terá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sucesso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respostas</a:t>
            </a:r>
            <a:r>
              <a:rPr lang="en-US" dirty="0"/>
              <a:t> da </a:t>
            </a:r>
            <a:r>
              <a:rPr lang="en-US" dirty="0" err="1"/>
              <a:t>entrevista</a:t>
            </a:r>
            <a:r>
              <a:rPr lang="en-US" dirty="0"/>
              <a:t>.</a:t>
            </a:r>
          </a:p>
          <a:p>
            <a:endParaRPr lang="en-US" dirty="0">
              <a:cs typeface="Calibri"/>
            </a:endParaRPr>
          </a:p>
          <a:p>
            <a:r>
              <a:rPr lang="en-US" dirty="0"/>
              <a:t>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- </a:t>
            </a:r>
            <a:r>
              <a:rPr lang="en-US" dirty="0" err="1"/>
              <a:t>Capítulos</a:t>
            </a:r>
            <a:r>
              <a:rPr lang="en-US" dirty="0"/>
              <a:t> 6, 7 e 8</a:t>
            </a:r>
            <a:endParaRPr lang="en-US" dirty="0">
              <a:cs typeface="Calibri"/>
            </a:endParaRPr>
          </a:p>
          <a:p>
            <a:r>
              <a:rPr lang="en-US" dirty="0"/>
              <a:t>Manual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pág</a:t>
            </a:r>
            <a:r>
              <a:rPr lang="en-US" dirty="0"/>
              <a:t> 100</a:t>
            </a:r>
            <a:endParaRPr lang="en-US" dirty="0">
              <a:cs typeface="Calibri"/>
            </a:endParaRPr>
          </a:p>
          <a:p>
            <a:r>
              <a:rPr lang="en-US" dirty="0">
                <a:hlinkClick r:id="rId3"/>
              </a:rPr>
              <a:t>http://www.malkarh.com.br/dicas_para_se_dar_bem_nas_entrevistas.asp</a:t>
            </a:r>
            <a:endParaRPr lang="en-US"/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https://www.churchofjesuschrist.org/media-library/video/chapter-8-practice-interviews?lang=por</a:t>
            </a:r>
            <a:endParaRPr lang="en-US"/>
          </a:p>
          <a:p>
            <a:r>
              <a:rPr lang="en-US" dirty="0">
                <a:hlinkClick r:id="rId5"/>
              </a:rPr>
              <a:t>https://www.churchofjesuschrist.org/media-library/video/2016-12-010-practice-makes-perfect?category=chapter-8-practice-interviews&amp;lang=por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2117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endParaRPr lang="en-US" dirty="0">
              <a:cs typeface="Calibri"/>
            </a:endParaRPr>
          </a:p>
          <a:p>
            <a:r>
              <a:rPr lang="en-US" dirty="0"/>
              <a:t>Manual </a:t>
            </a:r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pág</a:t>
            </a:r>
            <a:r>
              <a:rPr lang="en-US" dirty="0"/>
              <a:t> 100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 err="1"/>
              <a:t>Seguem</a:t>
            </a:r>
            <a:r>
              <a:rPr lang="en-US" dirty="0"/>
              <a:t> </a:t>
            </a:r>
            <a:r>
              <a:rPr lang="en-US" dirty="0" err="1"/>
              <a:t>abaixo</a:t>
            </a:r>
            <a:r>
              <a:rPr lang="en-US" dirty="0"/>
              <a:t> </a:t>
            </a:r>
            <a:r>
              <a:rPr lang="en-US" dirty="0" err="1"/>
              <a:t>materiais</a:t>
            </a:r>
            <a:r>
              <a:rPr lang="en-US" dirty="0"/>
              <a:t> de mercado que </a:t>
            </a:r>
            <a:r>
              <a:rPr lang="en-US" dirty="0" err="1"/>
              <a:t>podem</a:t>
            </a:r>
            <a:r>
              <a:rPr lang="en-US" dirty="0"/>
              <a:t> der </a:t>
            </a:r>
            <a:r>
              <a:rPr lang="en-US" dirty="0" err="1"/>
              <a:t>utilizados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apoio</a:t>
            </a:r>
            <a:r>
              <a:rPr lang="en-US" dirty="0"/>
              <a:t> para o </a:t>
            </a:r>
            <a:r>
              <a:rPr lang="en-US" dirty="0" err="1"/>
              <a:t>facilitador</a:t>
            </a:r>
            <a:r>
              <a:rPr lang="en-US" dirty="0"/>
              <a:t> e </a:t>
            </a:r>
            <a:r>
              <a:rPr lang="en-US" dirty="0" err="1"/>
              <a:t>membros</a:t>
            </a:r>
            <a:r>
              <a:rPr lang="en-US" dirty="0"/>
              <a:t> do </a:t>
            </a:r>
            <a:r>
              <a:rPr lang="en-US" dirty="0" err="1"/>
              <a:t>grupo</a:t>
            </a:r>
            <a:endParaRPr lang="en-US" dirty="0" err="1">
              <a:cs typeface="Calibri"/>
            </a:endParaRPr>
          </a:p>
          <a:p>
            <a:r>
              <a:rPr lang="en-US" dirty="0">
                <a:hlinkClick r:id="rId3"/>
              </a:rPr>
              <a:t>https://www.michaelpage.com.br/advice/carreira-profissional/dicas-de-entrevistas/10-perguntas-cl%C3%A1ssicas-feitas-durante-uma</a:t>
            </a:r>
            <a:endParaRPr lang="en-US"/>
          </a:p>
          <a:p>
            <a:r>
              <a:rPr lang="en-US" dirty="0">
                <a:hlinkClick r:id="rId4"/>
              </a:rPr>
              <a:t>https://www.vagas.com.br/profissoes/25-perguntas-da-entrevista-de-emprego-e-suas-melhores-respostas/</a:t>
            </a:r>
            <a:endParaRPr lang="en-US"/>
          </a:p>
          <a:p>
            <a:r>
              <a:rPr lang="en-US" dirty="0">
                <a:hlinkClick r:id="rId5"/>
              </a:rPr>
              <a:t>https://www.estagiotrainee.com/entrevista-de-emprego</a:t>
            </a:r>
            <a:endParaRPr lang="en-US"/>
          </a:p>
          <a:p>
            <a:r>
              <a:rPr lang="en-US" dirty="0">
                <a:hlinkClick r:id="rId6"/>
              </a:rPr>
              <a:t>https://exame.abril.com.br/carreira/as-50-perguntas-mais-frequentes-em-entrevistas-de-emprego/</a:t>
            </a:r>
            <a:endParaRPr lang="en-US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C0951-F52C-44F2-BF0B-4D866CA5421A}" type="slidenum">
              <a:rPr lang="pt-BR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978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6257-B637-48C0-AC2B-B5E680B3E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A199B6-E6D7-4F15-A970-BC10F5A98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4DB07-55E7-4E0A-845A-9CDC312D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4B41-0444-42B8-8651-AF10B23AD5A7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00C8E-C7A5-4968-915A-5E94AA5EC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CF0C7-8D29-4BC5-BB8B-75ECC693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CC29-E914-4B70-9F76-14F30F5D29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79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A060-29DD-46C4-94B0-83CBF44E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FC8B52-B5BA-4DC2-A2BD-428B25FA5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97E66-A3AF-4D59-9F68-AA782885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4B41-0444-42B8-8651-AF10B23AD5A7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8A529-5373-45C5-809E-9A340CB5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A9DC4-5FF1-41F4-9373-050149060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CC29-E914-4B70-9F76-14F30F5D29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585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B06EF1-5480-4476-9EAF-FBB042467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58E47-2C78-4BF0-B4D4-C757FEF4F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37B14-1143-41B3-B4D9-0CD0A152C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4B41-0444-42B8-8651-AF10B23AD5A7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A0CC1-6665-48E6-9A97-3E7826596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00311-EB08-4E95-BC53-A41DC67F1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CC29-E914-4B70-9F76-14F30F5D29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51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4D45D-29AD-47E3-8B09-1615A8BA7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BBDDF-FA3F-403E-959D-BBC9499DF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3389-11AE-4ED3-8862-A09C7AB7A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4B41-0444-42B8-8651-AF10B23AD5A7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A53E2-E748-4010-B135-5A465012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9A2E3-932D-4BB4-B95C-A30AD70BF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CC29-E914-4B70-9F76-14F30F5D29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1691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5453C-080E-4A66-A23E-4661C87B8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E6939-FD8F-4B89-994A-F769DD553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FA2-29EB-4765-BC4C-F23717693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4B41-0444-42B8-8651-AF10B23AD5A7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0AED0-2D5A-4828-8977-DC92D2E6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7E2C2-D2C1-420C-B571-B5D92EDBF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CC29-E914-4B70-9F76-14F30F5D29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11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793A6-7E8D-4071-95DA-C78F6F87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08981-B8E4-41C2-99CD-EB6EA1B57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0EC8C-770F-43F5-89AF-E6A38AF26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B2A50-7BBB-4949-9F83-1E091464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4B41-0444-42B8-8651-AF10B23AD5A7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F5AD1-B8C2-485B-B516-836827D0C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23661-2CCE-434E-A637-50FF914BC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CC29-E914-4B70-9F76-14F30F5D29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25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D2D81-7AA1-453F-B827-6C36D711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BA8A7-3B40-4729-B0FB-9135F0C28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D7B8D-A4EC-4E86-8A46-51C6D5E8B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138C5-C77A-4F8E-894C-DC7A07B1B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D7247D-1CB9-42B7-AE3B-F9ACEA62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40D4A-3E0B-4DD1-86E0-297A9C90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4B41-0444-42B8-8651-AF10B23AD5A7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0ACEC-6B3D-4C18-9306-B3BD5B3F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ACE0F5-E00D-4EF5-A933-D464C1FF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CC29-E914-4B70-9F76-14F30F5D29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203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17AB8-5FDE-4026-9F23-69524588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648074-EF9F-49F3-8088-D29690F26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4B41-0444-42B8-8651-AF10B23AD5A7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FA34D-8532-4337-985D-173BF9FB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01F35-F86C-4E78-8562-1220C5DE1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CC29-E914-4B70-9F76-14F30F5D29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80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7E2103-F2B9-4592-BCD4-AB13CBC6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4B41-0444-42B8-8651-AF10B23AD5A7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10C5F3-681A-4836-AA3B-8586D5D7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F24DF-D61B-4915-BF97-08EA6347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CC29-E914-4B70-9F76-14F30F5D29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06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F284-E668-463A-BF87-95B9D8B5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E90CC-7E23-4825-9020-20176B319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E68DC-E832-4C17-BF60-AC132AA3F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E3D4B-F0FF-4EEC-B89E-1E02D2D38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4B41-0444-42B8-8651-AF10B23AD5A7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75CF0-EB61-41A5-B28C-BF0AA898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54657-5A8A-4D45-B8BD-892D2CEAF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CC29-E914-4B70-9F76-14F30F5D29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69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E4D6B-61CC-449A-9392-05FEA14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A9F9B5-673A-4F1C-A16C-F4709A4F30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DCF2B-29AE-4D27-855D-A94D1B033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53FC4-6D85-4E47-BB39-C3A579E4A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4B41-0444-42B8-8651-AF10B23AD5A7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6A64-B8B5-4D5D-AB03-C3493066D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370CD-661B-4EEF-8147-19EC766A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3CC29-E914-4B70-9F76-14F30F5D29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62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EC02AB-3D8A-46EB-9C45-AC949925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4FD06-AE80-4801-9795-42A008AEF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EDAFE-2EBD-41D5-852D-7E549EC49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24B41-0444-42B8-8651-AF10B23AD5A7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8BBB3-18A4-4840-8CCE-6802AAF99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ACC8D-73EC-43DF-BF00-346A943D1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3CC29-E914-4B70-9F76-14F30F5D29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69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021AA5F-41DD-4F0B-90E3-5CBD04D90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8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5A77FAB0-73A5-4D77-B1DA-5BC7C2677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6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2A58050-4B69-4FC6-8471-E1FE9883F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36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wearing, suit&#10;&#10;Description automatically generated">
            <a:extLst>
              <a:ext uri="{FF2B5EF4-FFF2-40B4-BE49-F238E27FC236}">
                <a16:creationId xmlns:a16="http://schemas.microsoft.com/office/drawing/2014/main" id="{CE5B28FC-5E5D-4AF3-A8BA-BDCC045A3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54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person, standing&#10;&#10;Description automatically generated">
            <a:extLst>
              <a:ext uri="{FF2B5EF4-FFF2-40B4-BE49-F238E27FC236}">
                <a16:creationId xmlns:a16="http://schemas.microsoft.com/office/drawing/2014/main" id="{E187A121-8B84-4D6E-90C1-0A7DB93EB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82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gallery, posing&#10;&#10;Description automatically generated">
            <a:extLst>
              <a:ext uri="{FF2B5EF4-FFF2-40B4-BE49-F238E27FC236}">
                <a16:creationId xmlns:a16="http://schemas.microsoft.com/office/drawing/2014/main" id="{9ACCF0B0-EC3E-406A-9DF0-076F7B604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16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standing, posing&#10;&#10;Description automatically generated">
            <a:extLst>
              <a:ext uri="{FF2B5EF4-FFF2-40B4-BE49-F238E27FC236}">
                <a16:creationId xmlns:a16="http://schemas.microsoft.com/office/drawing/2014/main" id="{7181E437-60E1-46F7-8679-69DEF7B52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54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topwatch&#10;&#10;Description automatically generated with medium confidence">
            <a:extLst>
              <a:ext uri="{FF2B5EF4-FFF2-40B4-BE49-F238E27FC236}">
                <a16:creationId xmlns:a16="http://schemas.microsoft.com/office/drawing/2014/main" id="{C1A22DCB-1256-43D6-BB06-C2AAEC0EA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21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EF97BF9-2202-4708-81E3-A908171B6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5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EB71B7B-5E2F-4201-A3FE-B6B79A807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80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2BFD5B2D-9D41-45F3-AF3E-DDE7911BD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56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A3EEB2-85BA-4586-B541-D5FF1BCA3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88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screenshot&#10;&#10;Description automatically generated">
            <a:extLst>
              <a:ext uri="{FF2B5EF4-FFF2-40B4-BE49-F238E27FC236}">
                <a16:creationId xmlns:a16="http://schemas.microsoft.com/office/drawing/2014/main" id="{672B45DB-FC16-4A22-815B-69552709A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40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F2197-9DC1-4461-92A5-802E191A8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30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135DE7A-BB97-4FDD-B7DE-945B3AEDB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" y="0"/>
            <a:ext cx="12181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86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382BD02-5640-469B-AA04-CFC5C14F3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02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74CA80A-686B-495A-B960-69D42BE8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42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E-5-Vídeo-1 (1)">
            <a:hlinkClick r:id="" action="ppaction://media"/>
            <a:extLst>
              <a:ext uri="{FF2B5EF4-FFF2-40B4-BE49-F238E27FC236}">
                <a16:creationId xmlns:a16="http://schemas.microsoft.com/office/drawing/2014/main" id="{16D5E09E-B17B-4688-97A2-A03FF1C34F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1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CF438CB-36E1-4E45-A68C-37B507162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67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E-5-Vídeo-2 (1)">
            <a:hlinkClick r:id="" action="ppaction://media"/>
            <a:extLst>
              <a:ext uri="{FF2B5EF4-FFF2-40B4-BE49-F238E27FC236}">
                <a16:creationId xmlns:a16="http://schemas.microsoft.com/office/drawing/2014/main" id="{E1BAA132-593F-46BE-966A-A703E1C0C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19BCE6AE-7CF4-4392-9990-9D2329C58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ED2A205-00F7-442B-A1F9-DB26A4865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26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3D9A799-5F70-45C8-A59B-E2A914E8A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45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D6B7621-BABC-4936-912B-D57EE28E7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56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FB36EEA-6C46-4399-8105-344BE0E43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0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634B94-27F4-4E98-B8BA-1E643B937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0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FE242B7-4B67-4095-8FB3-718536968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55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orange&#10;&#10;Description automatically generated">
            <a:extLst>
              <a:ext uri="{FF2B5EF4-FFF2-40B4-BE49-F238E27FC236}">
                <a16:creationId xmlns:a16="http://schemas.microsoft.com/office/drawing/2014/main" id="{652A0AD1-ED30-4591-BE22-37339D62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1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2A5075C-BFBA-456E-9451-43D00CEA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51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7D6BBC9-4393-4A7A-8B39-BA405D839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5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7E91CC6-1FCB-4436-BFB9-1C7E4267A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00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CF7B07781E940821AB60145D590AE" ma:contentTypeVersion="10" ma:contentTypeDescription="Create a new document." ma:contentTypeScope="" ma:versionID="7064247c7df3aca519e03a9eecd25164">
  <xsd:schema xmlns:xsd="http://www.w3.org/2001/XMLSchema" xmlns:xs="http://www.w3.org/2001/XMLSchema" xmlns:p="http://schemas.microsoft.com/office/2006/metadata/properties" xmlns:ns2="75796dc6-7052-40f0-bff0-3b69fb1b53cc" xmlns:ns3="d5cb36d2-ace5-409e-bf1a-83f213e4ca90" targetNamespace="http://schemas.microsoft.com/office/2006/metadata/properties" ma:root="true" ma:fieldsID="c90b14ac203762175df7d899190f306c" ns2:_="" ns3:_="">
    <xsd:import namespace="75796dc6-7052-40f0-bff0-3b69fb1b53cc"/>
    <xsd:import namespace="d5cb36d2-ace5-409e-bf1a-83f213e4ca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96dc6-7052-40f0-bff0-3b69fb1b5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b36d2-ace5-409e-bf1a-83f213e4ca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9ACED7-E861-4C46-A65B-E9005E3EB2D1}"/>
</file>

<file path=customXml/itemProps2.xml><?xml version="1.0" encoding="utf-8"?>
<ds:datastoreItem xmlns:ds="http://schemas.openxmlformats.org/officeDocument/2006/customXml" ds:itemID="{9E1F13B3-CFCB-4FF0-A72B-EDAA68031C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56DBC6-9674-49A0-B631-3C0156886C19}">
  <ds:schemaRefs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03ef5274-90b8-4b3f-8a76-b4c36a43e904}" enabled="1" method="Standard" siteId="{61e6eeb3-5fd7-4aaa-ae3c-61e8deb09b7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31</Slides>
  <Notes>25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Peres</dc:creator>
  <cp:lastModifiedBy>Carlos Peres</cp:lastModifiedBy>
  <cp:revision>80</cp:revision>
  <dcterms:created xsi:type="dcterms:W3CDTF">2022-01-13T16:30:50Z</dcterms:created>
  <dcterms:modified xsi:type="dcterms:W3CDTF">2022-01-20T23:40:53Z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0x01010095FCF7B07781E940821AB60145D590AE</vt:lpwstr>
  </property>
</Properties>
</file>