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0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E22CAD-3B7F-9191-0EED-5A2239BAEA4F}" v="1" dt="2022-01-20T23:50:57.464"/>
    <p1510:client id="{82718611-1035-2570-E038-062E071414D8}" v="4" dt="2022-01-18T22:46:46.9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hia Moreira" userId="S::moreiraks@churchofjesuschrist.org::87d73219-8b7c-4b4a-b87e-83f6ca5fc541" providerId="AD" clId="Web-{D5292204-90CF-E345-0EAE-56B70D908AED}"/>
    <pc:docChg chg="modSld">
      <pc:chgData name="Kathia Moreira" userId="S::moreiraks@churchofjesuschrist.org::87d73219-8b7c-4b4a-b87e-83f6ca5fc541" providerId="AD" clId="Web-{D5292204-90CF-E345-0EAE-56B70D908AED}" dt="2022-01-20T23:45:37.750" v="18"/>
      <pc:docMkLst>
        <pc:docMk/>
      </pc:docMkLst>
      <pc:sldChg chg="modNotes">
        <pc:chgData name="Kathia Moreira" userId="S::moreiraks@churchofjesuschrist.org::87d73219-8b7c-4b4a-b87e-83f6ca5fc541" providerId="AD" clId="Web-{D5292204-90CF-E345-0EAE-56B70D908AED}" dt="2022-01-20T23:45:37.750" v="18"/>
        <pc:sldMkLst>
          <pc:docMk/>
          <pc:sldMk cId="2672287145" sldId="260"/>
        </pc:sldMkLst>
      </pc:sldChg>
      <pc:sldChg chg="modNotes">
        <pc:chgData name="Kathia Moreira" userId="S::moreiraks@churchofjesuschrist.org::87d73219-8b7c-4b4a-b87e-83f6ca5fc541" providerId="AD" clId="Web-{D5292204-90CF-E345-0EAE-56B70D908AED}" dt="2022-01-20T23:44:02.450" v="3"/>
        <pc:sldMkLst>
          <pc:docMk/>
          <pc:sldMk cId="4087265762" sldId="263"/>
        </pc:sldMkLst>
      </pc:sldChg>
    </pc:docChg>
  </pc:docChgLst>
  <pc:docChgLst>
    <pc:chgData name="Kathia Moreira" userId="S::moreiraks@churchofjesuschrist.org::87d73219-8b7c-4b4a-b87e-83f6ca5fc541" providerId="AD" clId="Web-{60E22CAD-3B7F-9191-0EED-5A2239BAEA4F}"/>
    <pc:docChg chg="modSld">
      <pc:chgData name="Kathia Moreira" userId="S::moreiraks@churchofjesuschrist.org::87d73219-8b7c-4b4a-b87e-83f6ca5fc541" providerId="AD" clId="Web-{60E22CAD-3B7F-9191-0EED-5A2239BAEA4F}" dt="2022-01-20T23:50:56.917" v="101"/>
      <pc:docMkLst>
        <pc:docMk/>
      </pc:docMkLst>
      <pc:sldChg chg="modNotes">
        <pc:chgData name="Kathia Moreira" userId="S::moreiraks@churchofjesuschrist.org::87d73219-8b7c-4b4a-b87e-83f6ca5fc541" providerId="AD" clId="Web-{60E22CAD-3B7F-9191-0EED-5A2239BAEA4F}" dt="2022-01-20T23:49:13.726" v="3"/>
        <pc:sldMkLst>
          <pc:docMk/>
          <pc:sldMk cId="2672287145" sldId="260"/>
        </pc:sldMkLst>
      </pc:sldChg>
      <pc:sldChg chg="modNotes">
        <pc:chgData name="Kathia Moreira" userId="S::moreiraks@churchofjesuschrist.org::87d73219-8b7c-4b4a-b87e-83f6ca5fc541" providerId="AD" clId="Web-{60E22CAD-3B7F-9191-0EED-5A2239BAEA4F}" dt="2022-01-20T23:50:56.917" v="101"/>
        <pc:sldMkLst>
          <pc:docMk/>
          <pc:sldMk cId="167698901" sldId="289"/>
        </pc:sldMkLst>
      </pc:sldChg>
    </pc:docChg>
  </pc:docChgLst>
  <pc:docChgLst>
    <pc:chgData name="Kathia Moreira" userId="S::moreiraks@churchofjesuschrist.org::87d73219-8b7c-4b4a-b87e-83f6ca5fc541" providerId="AD" clId="Web-{B7E32644-F370-C72D-17ED-14697DD676DC}"/>
    <pc:docChg chg="modSld">
      <pc:chgData name="Kathia Moreira" userId="S::moreiraks@churchofjesuschrist.org::87d73219-8b7c-4b4a-b87e-83f6ca5fc541" providerId="AD" clId="Web-{B7E32644-F370-C72D-17ED-14697DD676DC}" dt="2022-01-20T23:48:33.627" v="4"/>
      <pc:docMkLst>
        <pc:docMk/>
      </pc:docMkLst>
      <pc:sldChg chg="modNotes">
        <pc:chgData name="Kathia Moreira" userId="S::moreiraks@churchofjesuschrist.org::87d73219-8b7c-4b4a-b87e-83f6ca5fc541" providerId="AD" clId="Web-{B7E32644-F370-C72D-17ED-14697DD676DC}" dt="2022-01-20T23:48:33.627" v="4"/>
        <pc:sldMkLst>
          <pc:docMk/>
          <pc:sldMk cId="4087265762" sldId="263"/>
        </pc:sldMkLst>
      </pc:sldChg>
    </pc:docChg>
  </pc:docChgLst>
  <pc:docChgLst>
    <pc:chgData name="Kathia Moreira" userId="S::moreiraks@churchofjesuschrist.org::87d73219-8b7c-4b4a-b87e-83f6ca5fc541" providerId="AD" clId="Web-{82718611-1035-2570-E038-062E071414D8}"/>
    <pc:docChg chg="modSld">
      <pc:chgData name="Kathia Moreira" userId="S::moreiraks@churchofjesuschrist.org::87d73219-8b7c-4b4a-b87e-83f6ca5fc541" providerId="AD" clId="Web-{82718611-1035-2570-E038-062E071414D8}" dt="2022-01-18T23:44:49.378" v="26"/>
      <pc:docMkLst>
        <pc:docMk/>
      </pc:docMkLst>
      <pc:sldChg chg="modNotes">
        <pc:chgData name="Kathia Moreira" userId="S::moreiraks@churchofjesuschrist.org::87d73219-8b7c-4b4a-b87e-83f6ca5fc541" providerId="AD" clId="Web-{82718611-1035-2570-E038-062E071414D8}" dt="2022-01-18T21:20:11.161" v="1"/>
        <pc:sldMkLst>
          <pc:docMk/>
          <pc:sldMk cId="2829336249" sldId="256"/>
        </pc:sldMkLst>
      </pc:sldChg>
      <pc:sldChg chg="modNotes">
        <pc:chgData name="Kathia Moreira" userId="S::moreiraks@churchofjesuschrist.org::87d73219-8b7c-4b4a-b87e-83f6ca5fc541" providerId="AD" clId="Web-{82718611-1035-2570-E038-062E071414D8}" dt="2022-01-18T21:36:02.572" v="5"/>
        <pc:sldMkLst>
          <pc:docMk/>
          <pc:sldMk cId="3815434853" sldId="258"/>
        </pc:sldMkLst>
      </pc:sldChg>
      <pc:sldChg chg="modNotes">
        <pc:chgData name="Kathia Moreira" userId="S::moreiraks@churchofjesuschrist.org::87d73219-8b7c-4b4a-b87e-83f6ca5fc541" providerId="AD" clId="Web-{82718611-1035-2570-E038-062E071414D8}" dt="2022-01-18T21:23:46.635" v="3"/>
        <pc:sldMkLst>
          <pc:docMk/>
          <pc:sldMk cId="339832266" sldId="259"/>
        </pc:sldMkLst>
      </pc:sldChg>
      <pc:sldChg chg="modNotes">
        <pc:chgData name="Kathia Moreira" userId="S::moreiraks@churchofjesuschrist.org::87d73219-8b7c-4b4a-b87e-83f6ca5fc541" providerId="AD" clId="Web-{82718611-1035-2570-E038-062E071414D8}" dt="2022-01-18T22:54:51.607" v="20"/>
        <pc:sldMkLst>
          <pc:docMk/>
          <pc:sldMk cId="2672287145" sldId="260"/>
        </pc:sldMkLst>
      </pc:sldChg>
      <pc:sldChg chg="modNotes">
        <pc:chgData name="Kathia Moreira" userId="S::moreiraks@churchofjesuschrist.org::87d73219-8b7c-4b4a-b87e-83f6ca5fc541" providerId="AD" clId="Web-{82718611-1035-2570-E038-062E071414D8}" dt="2022-01-18T21:38:44.310" v="8"/>
        <pc:sldMkLst>
          <pc:docMk/>
          <pc:sldMk cId="2585183373" sldId="261"/>
        </pc:sldMkLst>
      </pc:sldChg>
      <pc:sldChg chg="modNotes">
        <pc:chgData name="Kathia Moreira" userId="S::moreiraks@churchofjesuschrist.org::87d73219-8b7c-4b4a-b87e-83f6ca5fc541" providerId="AD" clId="Web-{82718611-1035-2570-E038-062E071414D8}" dt="2022-01-18T21:52:35.671" v="12"/>
        <pc:sldMkLst>
          <pc:docMk/>
          <pc:sldMk cId="2638432903" sldId="262"/>
        </pc:sldMkLst>
      </pc:sldChg>
      <pc:sldChg chg="modNotes">
        <pc:chgData name="Kathia Moreira" userId="S::moreiraks@churchofjesuschrist.org::87d73219-8b7c-4b4a-b87e-83f6ca5fc541" providerId="AD" clId="Web-{82718611-1035-2570-E038-062E071414D8}" dt="2022-01-18T21:42:04.861" v="10"/>
        <pc:sldMkLst>
          <pc:docMk/>
          <pc:sldMk cId="4087265762" sldId="263"/>
        </pc:sldMkLst>
      </pc:sldChg>
      <pc:sldChg chg="modNotes">
        <pc:chgData name="Kathia Moreira" userId="S::moreiraks@churchofjesuschrist.org::87d73219-8b7c-4b4a-b87e-83f6ca5fc541" providerId="AD" clId="Web-{82718611-1035-2570-E038-062E071414D8}" dt="2022-01-18T22:46:46.391" v="19"/>
        <pc:sldMkLst>
          <pc:docMk/>
          <pc:sldMk cId="3212978298" sldId="264"/>
        </pc:sldMkLst>
      </pc:sldChg>
      <pc:sldChg chg="modNotes">
        <pc:chgData name="Kathia Moreira" userId="S::moreiraks@churchofjesuschrist.org::87d73219-8b7c-4b4a-b87e-83f6ca5fc541" providerId="AD" clId="Web-{82718611-1035-2570-E038-062E071414D8}" dt="2022-01-18T21:53:41.720" v="14"/>
        <pc:sldMkLst>
          <pc:docMk/>
          <pc:sldMk cId="2333023975" sldId="287"/>
        </pc:sldMkLst>
      </pc:sldChg>
      <pc:sldChg chg="modNotes">
        <pc:chgData name="Kathia Moreira" userId="S::moreiraks@churchofjesuschrist.org::87d73219-8b7c-4b4a-b87e-83f6ca5fc541" providerId="AD" clId="Web-{82718611-1035-2570-E038-062E071414D8}" dt="2022-01-18T21:55:59.269" v="17"/>
        <pc:sldMkLst>
          <pc:docMk/>
          <pc:sldMk cId="2728986460" sldId="288"/>
        </pc:sldMkLst>
      </pc:sldChg>
      <pc:sldChg chg="modNotes">
        <pc:chgData name="Kathia Moreira" userId="S::moreiraks@churchofjesuschrist.org::87d73219-8b7c-4b4a-b87e-83f6ca5fc541" providerId="AD" clId="Web-{82718611-1035-2570-E038-062E071414D8}" dt="2022-01-18T23:44:49.378" v="26"/>
        <pc:sldMkLst>
          <pc:docMk/>
          <pc:sldMk cId="167698901" sldId="28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97E2AA-EA91-4B31-A88D-4509F503CC64}" type="datetimeFigureOut">
              <a:rPr lang="pt-BR"/>
              <a:t>20/01/2022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BD9C1D-A9DD-4E50-B34D-8881BF9E4CD6}" type="slidenum">
              <a:rPr lang="pt-BR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8873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bc/content/ldsorg/topics/self-reliance/my-job-search-por.pdf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pulse/por-que-pessoas-s%C3%A3o-contratadas-pelo-conhecimento-e-fuccio-cichello/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g1.globo.com/economia/concursos-e-emprego/noticia/2018/09/18/9-em-cada-10-profissionais-sao-contratados-pelo-perfil-tecnico-e-demitidos-pelo-comportamental.ghtml" TargetMode="External"/><Relationship Id="rId4" Type="http://schemas.openxmlformats.org/officeDocument/2006/relationships/hyperlink" Target="https://www.rhportal.com.br/artigos-rh/as-grandes-empresas-demitem-por-problemas-comportamentais/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media-library/video/2014-06-1300-daily-job-search-resources?category=chapter-5-how-do-i-accelerate-my-job-search&amp;lang=por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media-library/video/chapter-6-nail-the-interview-part-1?lang=por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churchofjesuschrist.org/media-library/video/chapter-8-practice-interviews?lang=por" TargetMode="External"/><Relationship Id="rId4" Type="http://schemas.openxmlformats.org/officeDocument/2006/relationships/hyperlink" Target="https://www.churchofjesuschrist.org/media-library/video/chapter-7-nail-the-interview-part-2?lang=por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urchofjesuschrist.org/media-library/video/chapter-6-nail-the-interview-part-1?lang=por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churchofjesuschrist.org/media-library/video/chapter-8-practice-interviews?lang=por" TargetMode="External"/><Relationship Id="rId4" Type="http://schemas.openxmlformats.org/officeDocument/2006/relationships/hyperlink" Target="https://www.churchofjesuschrist.org/media-library/video/chapter-7-nail-the-interview-part-2?lang=por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Dê</a:t>
            </a:r>
            <a:r>
              <a:rPr lang="en-US"/>
              <a:t> as boas-</a:t>
            </a:r>
            <a:r>
              <a:rPr lang="en-US" err="1"/>
              <a:t>vindas</a:t>
            </a:r>
            <a:r>
              <a:rPr lang="en-US"/>
              <a:t> </a:t>
            </a:r>
            <a:r>
              <a:rPr lang="en-US" err="1"/>
              <a:t>ao</a:t>
            </a:r>
            <a:r>
              <a:rPr lang="en-US"/>
              <a:t> </a:t>
            </a:r>
            <a:r>
              <a:rPr lang="en-US" err="1"/>
              <a:t>grupo</a:t>
            </a:r>
            <a:r>
              <a:rPr lang="en-US"/>
              <a:t> e </a:t>
            </a:r>
            <a:r>
              <a:rPr lang="en-US" err="1"/>
              <a:t>agradeça</a:t>
            </a:r>
            <a:r>
              <a:rPr lang="en-US"/>
              <a:t> a </a:t>
            </a:r>
            <a:r>
              <a:rPr lang="en-US" err="1"/>
              <a:t>presença</a:t>
            </a:r>
            <a:r>
              <a:rPr lang="en-US"/>
              <a:t> de </a:t>
            </a:r>
            <a:r>
              <a:rPr lang="en-US" err="1"/>
              <a:t>todos</a:t>
            </a:r>
            <a:r>
              <a:rPr lang="en-US"/>
              <a:t>!</a:t>
            </a:r>
          </a:p>
          <a:p>
            <a:endParaRPr lang="en-US"/>
          </a:p>
          <a:p>
            <a:r>
              <a:rPr lang="en-US" err="1"/>
              <a:t>Encontros</a:t>
            </a:r>
            <a:r>
              <a:rPr lang="en-US"/>
              <a:t> de 60 </a:t>
            </a:r>
            <a:r>
              <a:rPr lang="en-US" err="1"/>
              <a:t>minutos</a:t>
            </a:r>
            <a:r>
              <a:rPr lang="en-US"/>
              <a:t> para  </a:t>
            </a:r>
            <a:r>
              <a:rPr lang="en-US" err="1"/>
              <a:t>relatar</a:t>
            </a:r>
            <a:r>
              <a:rPr lang="en-US"/>
              <a:t>, </a:t>
            </a:r>
            <a:r>
              <a:rPr lang="en-US" err="1"/>
              <a:t>ensinar</a:t>
            </a:r>
            <a:r>
              <a:rPr lang="en-US"/>
              <a:t> e </a:t>
            </a:r>
            <a:r>
              <a:rPr lang="en-US" err="1"/>
              <a:t>praticar</a:t>
            </a:r>
            <a:r>
              <a:rPr lang="en-US"/>
              <a:t>.</a:t>
            </a:r>
          </a:p>
          <a:p>
            <a:endParaRPr lang="en-US"/>
          </a:p>
          <a:p>
            <a:r>
              <a:rPr lang="en-US"/>
              <a:t>A base de </a:t>
            </a:r>
            <a:r>
              <a:rPr lang="en-US" err="1"/>
              <a:t>conteúdo</a:t>
            </a:r>
            <a:r>
              <a:rPr lang="en-US"/>
              <a:t> </a:t>
            </a:r>
            <a:r>
              <a:rPr lang="en-US" err="1"/>
              <a:t>deste</a:t>
            </a:r>
            <a:r>
              <a:rPr lang="en-US"/>
              <a:t> </a:t>
            </a:r>
            <a:r>
              <a:rPr lang="en-US" err="1"/>
              <a:t>curso</a:t>
            </a:r>
            <a:r>
              <a:rPr lang="en-US"/>
              <a:t> é o Manual </a:t>
            </a:r>
            <a:r>
              <a:rPr lang="en-US" err="1"/>
              <a:t>Encontrar</a:t>
            </a:r>
            <a:r>
              <a:rPr lang="en-US"/>
              <a:t> um </a:t>
            </a:r>
            <a:r>
              <a:rPr lang="en-US" err="1"/>
              <a:t>Emprego</a:t>
            </a:r>
            <a:r>
              <a:rPr lang="en-US"/>
              <a:t> </a:t>
            </a:r>
            <a:r>
              <a:rPr lang="en-US" err="1"/>
              <a:t>Melhor</a:t>
            </a:r>
            <a:r>
              <a:rPr lang="en-US"/>
              <a:t> </a:t>
            </a:r>
            <a:r>
              <a:rPr lang="en-US">
                <a:hlinkClick r:id="rId3"/>
              </a:rPr>
              <a:t>https://www.churchofjesuschrist.org/bc/content/ldsorg/topics/self-reliance/my-job-search-por.pdf</a:t>
            </a:r>
            <a:endParaRPr lang="en-US"/>
          </a:p>
          <a:p>
            <a:endParaRPr lang="en-US"/>
          </a:p>
          <a:p>
            <a:r>
              <a:rPr lang="en-US" err="1"/>
              <a:t>Oração</a:t>
            </a:r>
          </a:p>
          <a:p>
            <a:r>
              <a:rPr lang="en-US" err="1"/>
              <a:t>Parte</a:t>
            </a:r>
            <a:r>
              <a:rPr lang="en-US"/>
              <a:t> 1 – </a:t>
            </a:r>
            <a:r>
              <a:rPr lang="en-US" err="1"/>
              <a:t>Relato</a:t>
            </a:r>
            <a:r>
              <a:rPr lang="en-US"/>
              <a:t> (a </a:t>
            </a:r>
            <a:r>
              <a:rPr lang="en-US" err="1"/>
              <a:t>partir</a:t>
            </a:r>
            <a:r>
              <a:rPr lang="en-US"/>
              <a:t> do </a:t>
            </a:r>
            <a:r>
              <a:rPr lang="en-US" err="1"/>
              <a:t>segundo</a:t>
            </a:r>
            <a:r>
              <a:rPr lang="en-US"/>
              <a:t> </a:t>
            </a:r>
            <a:r>
              <a:rPr lang="en-US" err="1"/>
              <a:t>encontro</a:t>
            </a:r>
            <a:r>
              <a:rPr lang="en-US"/>
              <a:t>)</a:t>
            </a:r>
          </a:p>
          <a:p>
            <a:r>
              <a:rPr lang="en-US" err="1"/>
              <a:t>Parte</a:t>
            </a:r>
            <a:r>
              <a:rPr lang="en-US"/>
              <a:t> 2 – </a:t>
            </a:r>
            <a:r>
              <a:rPr lang="en-US" err="1"/>
              <a:t>Força</a:t>
            </a:r>
            <a:r>
              <a:rPr lang="en-US"/>
              <a:t> Espiritual</a:t>
            </a:r>
          </a:p>
          <a:p>
            <a:r>
              <a:rPr lang="en-US" err="1"/>
              <a:t>Parte</a:t>
            </a:r>
            <a:r>
              <a:rPr lang="en-US"/>
              <a:t> 3 – Ensino de Técnica para </a:t>
            </a:r>
            <a:r>
              <a:rPr lang="en-US" err="1"/>
              <a:t>Busca</a:t>
            </a:r>
            <a:r>
              <a:rPr lang="en-US"/>
              <a:t> de </a:t>
            </a:r>
            <a:r>
              <a:rPr lang="en-US" err="1"/>
              <a:t>Emprego</a:t>
            </a:r>
          </a:p>
          <a:p>
            <a:r>
              <a:rPr lang="en-US" err="1"/>
              <a:t>Parte</a:t>
            </a:r>
            <a:r>
              <a:rPr lang="en-US"/>
              <a:t> 4 – </a:t>
            </a:r>
            <a:r>
              <a:rPr lang="en-US" err="1"/>
              <a:t>Prática</a:t>
            </a:r>
            <a:r>
              <a:rPr lang="en-US"/>
              <a:t> (</a:t>
            </a:r>
            <a:r>
              <a:rPr lang="en-US" err="1"/>
              <a:t>deve</a:t>
            </a:r>
            <a:r>
              <a:rPr lang="en-US"/>
              <a:t> ser </a:t>
            </a:r>
            <a:r>
              <a:rPr lang="en-US" err="1"/>
              <a:t>dedicado</a:t>
            </a:r>
            <a:r>
              <a:rPr lang="en-US"/>
              <a:t> </a:t>
            </a:r>
            <a:r>
              <a:rPr lang="en-US" err="1"/>
              <a:t>bastante</a:t>
            </a:r>
            <a:r>
              <a:rPr lang="en-US"/>
              <a:t> tempo </a:t>
            </a:r>
            <a:r>
              <a:rPr lang="en-US" err="1"/>
              <a:t>na</a:t>
            </a:r>
            <a:r>
              <a:rPr lang="en-US"/>
              <a:t> </a:t>
            </a:r>
            <a:r>
              <a:rPr lang="en-US" err="1"/>
              <a:t>prática</a:t>
            </a:r>
            <a:r>
              <a:rPr lang="en-US"/>
              <a:t>)</a:t>
            </a:r>
          </a:p>
          <a:p>
            <a:r>
              <a:rPr lang="en-US" err="1"/>
              <a:t>Parte</a:t>
            </a:r>
            <a:r>
              <a:rPr lang="en-US"/>
              <a:t> 5 – </a:t>
            </a:r>
            <a:r>
              <a:rPr lang="en-US" err="1"/>
              <a:t>Compromisso</a:t>
            </a:r>
            <a:r>
              <a:rPr lang="en-US"/>
              <a:t> da Semana</a:t>
            </a:r>
          </a:p>
          <a:p>
            <a:r>
              <a:rPr lang="en-US" err="1"/>
              <a:t>Parte</a:t>
            </a:r>
            <a:r>
              <a:rPr lang="en-US"/>
              <a:t> 6 – </a:t>
            </a:r>
            <a:r>
              <a:rPr lang="en-US" err="1"/>
              <a:t>Compartilhando</a:t>
            </a:r>
            <a:r>
              <a:rPr lang="en-US"/>
              <a:t> </a:t>
            </a:r>
            <a:r>
              <a:rPr lang="en-US" err="1"/>
              <a:t>recursos</a:t>
            </a:r>
            <a:r>
              <a:rPr lang="en-US"/>
              <a:t> e </a:t>
            </a:r>
            <a:r>
              <a:rPr lang="en-US" err="1"/>
              <a:t>oportunidades</a:t>
            </a:r>
            <a:r>
              <a:rPr lang="en-US"/>
              <a:t>/</a:t>
            </a:r>
            <a:r>
              <a:rPr lang="en-US" err="1"/>
              <a:t>indicação</a:t>
            </a:r>
            <a:r>
              <a:rPr lang="en-US"/>
              <a:t> (a </a:t>
            </a:r>
            <a:r>
              <a:rPr lang="en-US" err="1"/>
              <a:t>partir</a:t>
            </a:r>
            <a:r>
              <a:rPr lang="en-US"/>
              <a:t> do </a:t>
            </a:r>
            <a:r>
              <a:rPr lang="en-US" err="1"/>
              <a:t>segundo</a:t>
            </a:r>
            <a:r>
              <a:rPr lang="en-US"/>
              <a:t> </a:t>
            </a:r>
            <a:r>
              <a:rPr lang="en-US" err="1"/>
              <a:t>encontro</a:t>
            </a:r>
            <a:r>
              <a:rPr lang="en-US"/>
              <a:t>)</a:t>
            </a:r>
          </a:p>
          <a:p>
            <a:r>
              <a:rPr lang="en-US" err="1"/>
              <a:t>Parte</a:t>
            </a:r>
            <a:r>
              <a:rPr lang="en-US"/>
              <a:t> 7 – </a:t>
            </a:r>
            <a:r>
              <a:rPr lang="en-US" err="1"/>
              <a:t>Criar</a:t>
            </a:r>
            <a:r>
              <a:rPr lang="en-US"/>
              <a:t> </a:t>
            </a:r>
            <a:r>
              <a:rPr lang="en-US" err="1"/>
              <a:t>grupo</a:t>
            </a:r>
            <a:r>
              <a:rPr lang="en-US"/>
              <a:t> no WhatsApp para </a:t>
            </a:r>
            <a:r>
              <a:rPr lang="en-US" err="1"/>
              <a:t>divulgar</a:t>
            </a:r>
            <a:r>
              <a:rPr lang="en-US"/>
              <a:t> </a:t>
            </a:r>
            <a:r>
              <a:rPr lang="en-US" err="1"/>
              <a:t>vagas</a:t>
            </a:r>
          </a:p>
          <a:p>
            <a:endParaRPr lang="en-US"/>
          </a:p>
          <a:p>
            <a:pPr marL="171450" indent="-171450">
              <a:buFont typeface="Arial,Sans-Serif"/>
              <a:buChar char="•"/>
            </a:pPr>
            <a:r>
              <a:rPr lang="en-US"/>
              <a:t>Novos </a:t>
            </a:r>
            <a:r>
              <a:rPr lang="en-US" err="1"/>
              <a:t>participantes</a:t>
            </a:r>
            <a:r>
              <a:rPr lang="en-US"/>
              <a:t> que </a:t>
            </a:r>
            <a:r>
              <a:rPr lang="en-US" err="1"/>
              <a:t>entrarem</a:t>
            </a:r>
            <a:r>
              <a:rPr lang="en-US"/>
              <a:t> </a:t>
            </a:r>
            <a:r>
              <a:rPr lang="en-US" err="1"/>
              <a:t>em</a:t>
            </a:r>
            <a:r>
              <a:rPr lang="en-US"/>
              <a:t> </a:t>
            </a:r>
            <a:r>
              <a:rPr lang="en-US" err="1"/>
              <a:t>lições</a:t>
            </a:r>
            <a:r>
              <a:rPr lang="en-US"/>
              <a:t> </a:t>
            </a:r>
            <a:r>
              <a:rPr lang="en-US" err="1"/>
              <a:t>posteriores</a:t>
            </a:r>
            <a:r>
              <a:rPr lang="en-US"/>
              <a:t> </a:t>
            </a:r>
            <a:r>
              <a:rPr lang="en-US" err="1"/>
              <a:t>podem</a:t>
            </a:r>
            <a:r>
              <a:rPr lang="en-US"/>
              <a:t> ser </a:t>
            </a:r>
            <a:r>
              <a:rPr lang="en-US" err="1"/>
              <a:t>orientados</a:t>
            </a:r>
            <a:r>
              <a:rPr lang="en-US"/>
              <a:t> a </a:t>
            </a:r>
            <a:r>
              <a:rPr lang="en-US" err="1"/>
              <a:t>buscar</a:t>
            </a:r>
            <a:r>
              <a:rPr lang="en-US"/>
              <a:t> as </a:t>
            </a:r>
            <a:r>
              <a:rPr lang="en-US" err="1"/>
              <a:t>práticas</a:t>
            </a:r>
            <a:r>
              <a:rPr lang="en-US"/>
              <a:t> </a:t>
            </a:r>
            <a:r>
              <a:rPr lang="en-US" err="1"/>
              <a:t>anteriores</a:t>
            </a:r>
            <a:r>
              <a:rPr lang="en-US"/>
              <a:t> no manual, mas </a:t>
            </a:r>
            <a:r>
              <a:rPr lang="en-US" err="1"/>
              <a:t>não</a:t>
            </a:r>
            <a:r>
              <a:rPr lang="en-US"/>
              <a:t> </a:t>
            </a:r>
            <a:r>
              <a:rPr lang="en-US" err="1"/>
              <a:t>há</a:t>
            </a:r>
            <a:r>
              <a:rPr lang="en-US"/>
              <a:t> </a:t>
            </a:r>
            <a:r>
              <a:rPr lang="en-US" err="1"/>
              <a:t>espaço</a:t>
            </a:r>
            <a:r>
              <a:rPr lang="en-US"/>
              <a:t> para </a:t>
            </a:r>
            <a:r>
              <a:rPr lang="en-US" err="1"/>
              <a:t>revisão</a:t>
            </a:r>
            <a:r>
              <a:rPr lang="en-US"/>
              <a:t> de </a:t>
            </a:r>
            <a:r>
              <a:rPr lang="en-US" err="1"/>
              <a:t>conteúdos</a:t>
            </a:r>
            <a:r>
              <a:rPr lang="en-US"/>
              <a:t> </a:t>
            </a:r>
            <a:r>
              <a:rPr lang="en-US" err="1"/>
              <a:t>durante</a:t>
            </a:r>
            <a:r>
              <a:rPr lang="en-US"/>
              <a:t> a </a:t>
            </a:r>
            <a:r>
              <a:rPr lang="en-US" err="1"/>
              <a:t>prática</a:t>
            </a:r>
            <a:r>
              <a:rPr lang="en-US"/>
              <a:t> do dia. </a:t>
            </a:r>
          </a:p>
          <a:p>
            <a:pPr marL="171450" indent="-171450">
              <a:buFont typeface="Arial,Sans-Serif"/>
              <a:buChar char="•"/>
            </a:pPr>
            <a:r>
              <a:rPr lang="en-US"/>
              <a:t>Pode ser </a:t>
            </a:r>
            <a:r>
              <a:rPr lang="en-US" err="1"/>
              <a:t>agendada</a:t>
            </a:r>
            <a:r>
              <a:rPr lang="en-US"/>
              <a:t> </a:t>
            </a:r>
            <a:r>
              <a:rPr lang="en-US" err="1"/>
              <a:t>uma</a:t>
            </a:r>
            <a:r>
              <a:rPr lang="en-US"/>
              <a:t> </a:t>
            </a:r>
            <a:r>
              <a:rPr lang="en-US" err="1"/>
              <a:t>revisão</a:t>
            </a:r>
            <a:r>
              <a:rPr lang="en-US"/>
              <a:t> </a:t>
            </a:r>
            <a:r>
              <a:rPr lang="en-US" err="1"/>
              <a:t>mediante</a:t>
            </a:r>
            <a:r>
              <a:rPr lang="en-US"/>
              <a:t> </a:t>
            </a:r>
            <a:r>
              <a:rPr lang="en-US" err="1"/>
              <a:t>disponibilidade</a:t>
            </a:r>
            <a:r>
              <a:rPr lang="en-US"/>
              <a:t> do </a:t>
            </a:r>
            <a:r>
              <a:rPr lang="en-US" err="1"/>
              <a:t>facilitador</a:t>
            </a:r>
            <a:r>
              <a:rPr lang="en-US"/>
              <a:t>.</a:t>
            </a:r>
          </a:p>
          <a:p>
            <a:pPr marL="171450" indent="-171450">
              <a:buFont typeface="Arial,Sans-Serif"/>
              <a:buChar char="•"/>
            </a:pPr>
            <a:r>
              <a:rPr lang="en-US"/>
              <a:t>Ao </a:t>
            </a:r>
            <a:r>
              <a:rPr lang="en-US" err="1"/>
              <a:t>término</a:t>
            </a:r>
            <a:r>
              <a:rPr lang="en-US"/>
              <a:t> dos 8 </a:t>
            </a:r>
            <a:r>
              <a:rPr lang="en-US" err="1"/>
              <a:t>módulos</a:t>
            </a:r>
            <a:r>
              <a:rPr lang="en-US"/>
              <a:t> a </a:t>
            </a:r>
            <a:r>
              <a:rPr lang="en-US" err="1"/>
              <a:t>Estaca</a:t>
            </a:r>
            <a:r>
              <a:rPr lang="en-US"/>
              <a:t> </a:t>
            </a:r>
            <a:r>
              <a:rPr lang="en-US" err="1"/>
              <a:t>pode</a:t>
            </a:r>
            <a:r>
              <a:rPr lang="en-US"/>
              <a:t> </a:t>
            </a:r>
            <a:r>
              <a:rPr lang="en-US" err="1"/>
              <a:t>decidir</a:t>
            </a:r>
            <a:r>
              <a:rPr lang="en-US"/>
              <a:t> </a:t>
            </a:r>
            <a:r>
              <a:rPr lang="en-US" err="1"/>
              <a:t>i</a:t>
            </a:r>
            <a:endParaRPr lang="pt-BR" err="1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D9C1D-A9DD-4E50-B34D-8881BF9E4CD6}" type="slidenum">
              <a:rPr lang="pt-BR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09174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 parte mais importante do encontro ocorrerá durante a semana e os participantes terão tarefas e metas a cumprirem.</a:t>
            </a:r>
          </a:p>
          <a:p>
            <a:r>
              <a:rPr lang="en-US"/>
              <a:t>É importante incentivá-los para que através dos compromissos obtenham os melhores resultados do programa.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D9C1D-A9DD-4E50-B34D-8881BF9E4CD6}" type="slidenum">
              <a:rPr lang="pt-BR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21643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Leia a </a:t>
            </a:r>
            <a:r>
              <a:rPr lang="en-US" err="1"/>
              <a:t>citação</a:t>
            </a:r>
            <a:r>
              <a:rPr lang="en-US"/>
              <a:t>/</a:t>
            </a:r>
            <a:r>
              <a:rPr lang="en-US" err="1"/>
              <a:t>escritura</a:t>
            </a:r>
            <a:r>
              <a:rPr lang="en-US"/>
              <a:t> e </a:t>
            </a:r>
            <a:r>
              <a:rPr lang="en-US" err="1"/>
              <a:t>fortaleça</a:t>
            </a:r>
            <a:r>
              <a:rPr lang="en-US"/>
              <a:t> a </a:t>
            </a:r>
            <a:r>
              <a:rPr lang="en-US" err="1"/>
              <a:t>fé</a:t>
            </a:r>
            <a:r>
              <a:rPr lang="en-US"/>
              <a:t> dos </a:t>
            </a:r>
            <a:r>
              <a:rPr lang="en-US" err="1"/>
              <a:t>participantes</a:t>
            </a:r>
            <a:r>
              <a:rPr lang="en-US"/>
              <a:t>.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Se </a:t>
            </a:r>
            <a:r>
              <a:rPr lang="en-US" err="1">
                <a:cs typeface="Calibri"/>
              </a:rPr>
              <a:t>quiser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pode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encerrar</a:t>
            </a:r>
            <a:r>
              <a:rPr lang="en-US">
                <a:cs typeface="Calibri"/>
              </a:rPr>
              <a:t> o </a:t>
            </a:r>
            <a:r>
              <a:rPr lang="en-US" err="1">
                <a:cs typeface="Calibri"/>
              </a:rPr>
              <a:t>encontro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estimulando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todos</a:t>
            </a:r>
            <a:r>
              <a:rPr lang="en-US">
                <a:cs typeface="Calibri"/>
              </a:rPr>
              <a:t> a </a:t>
            </a:r>
            <a:r>
              <a:rPr lang="en-US" err="1">
                <a:cs typeface="Calibri"/>
              </a:rPr>
              <a:t>serem</a:t>
            </a:r>
            <a:r>
              <a:rPr lang="en-US">
                <a:cs typeface="Calibri"/>
              </a:rPr>
              <a:t> bons </a:t>
            </a:r>
            <a:r>
              <a:rPr lang="en-US" err="1">
                <a:cs typeface="Calibri"/>
              </a:rPr>
              <a:t>profissionais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ao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conseguirem</a:t>
            </a:r>
            <a:r>
              <a:rPr lang="en-US">
                <a:cs typeface="Calibri"/>
              </a:rPr>
              <a:t> a </a:t>
            </a:r>
            <a:r>
              <a:rPr lang="en-US" err="1">
                <a:cs typeface="Calibri"/>
              </a:rPr>
              <a:t>recolocação</a:t>
            </a:r>
          </a:p>
          <a:p>
            <a:endParaRPr lang="en-US"/>
          </a:p>
          <a:p>
            <a:r>
              <a:rPr lang="en-US"/>
              <a:t>As </a:t>
            </a:r>
            <a:r>
              <a:rPr lang="en-US" err="1"/>
              <a:t>competências</a:t>
            </a:r>
            <a:r>
              <a:rPr lang="en-US"/>
              <a:t> </a:t>
            </a:r>
            <a:r>
              <a:rPr lang="en-US" err="1"/>
              <a:t>comportamentais</a:t>
            </a:r>
            <a:r>
              <a:rPr lang="en-US"/>
              <a:t> </a:t>
            </a:r>
            <a:r>
              <a:rPr lang="en-US" err="1"/>
              <a:t>são</a:t>
            </a:r>
            <a:r>
              <a:rPr lang="en-US"/>
              <a:t> o </a:t>
            </a:r>
            <a:r>
              <a:rPr lang="en-US" err="1"/>
              <a:t>grande</a:t>
            </a:r>
            <a:r>
              <a:rPr lang="en-US"/>
              <a:t> </a:t>
            </a:r>
            <a:r>
              <a:rPr lang="en-US" err="1"/>
              <a:t>diferencial</a:t>
            </a:r>
            <a:r>
              <a:rPr lang="en-US"/>
              <a:t> entre um </a:t>
            </a:r>
            <a:r>
              <a:rPr lang="en-US" err="1"/>
              <a:t>grande</a:t>
            </a:r>
            <a:r>
              <a:rPr lang="en-US"/>
              <a:t> </a:t>
            </a:r>
            <a:r>
              <a:rPr lang="en-US" err="1"/>
              <a:t>profissional</a:t>
            </a:r>
            <a:r>
              <a:rPr lang="en-US"/>
              <a:t> </a:t>
            </a:r>
            <a:r>
              <a:rPr lang="en-US" err="1"/>
              <a:t>disputado</a:t>
            </a:r>
            <a:r>
              <a:rPr lang="en-US"/>
              <a:t> e </a:t>
            </a:r>
            <a:r>
              <a:rPr lang="en-US" err="1"/>
              <a:t>valorizado</a:t>
            </a:r>
            <a:r>
              <a:rPr lang="en-US"/>
              <a:t> </a:t>
            </a:r>
            <a:r>
              <a:rPr lang="en-US" err="1"/>
              <a:t>pelo</a:t>
            </a:r>
            <a:r>
              <a:rPr lang="en-US"/>
              <a:t> mercado e um </a:t>
            </a:r>
            <a:r>
              <a:rPr lang="en-US" err="1"/>
              <a:t>grande</a:t>
            </a:r>
            <a:r>
              <a:rPr lang="en-US"/>
              <a:t> </a:t>
            </a:r>
            <a:r>
              <a:rPr lang="en-US" err="1"/>
              <a:t>técnico</a:t>
            </a:r>
            <a:r>
              <a:rPr lang="en-US"/>
              <a:t>. São o </a:t>
            </a:r>
            <a:r>
              <a:rPr lang="en-US" err="1"/>
              <a:t>diferencial</a:t>
            </a:r>
            <a:r>
              <a:rPr lang="en-US"/>
              <a:t> entre as </a:t>
            </a:r>
            <a:r>
              <a:rPr lang="en-US" err="1"/>
              <a:t>empresas</a:t>
            </a:r>
            <a:r>
              <a:rPr lang="en-US"/>
              <a:t> que </a:t>
            </a:r>
            <a:r>
              <a:rPr lang="en-US" err="1"/>
              <a:t>prosperam</a:t>
            </a:r>
            <a:r>
              <a:rPr lang="en-US"/>
              <a:t> e as que </a:t>
            </a:r>
            <a:r>
              <a:rPr lang="en-US" err="1"/>
              <a:t>sobrevivem</a:t>
            </a:r>
            <a:endParaRPr lang="en-US" err="1">
              <a:cs typeface="Calibri"/>
            </a:endParaRPr>
          </a:p>
          <a:p>
            <a:r>
              <a:rPr lang="en-US">
                <a:hlinkClick r:id="rId3"/>
              </a:rPr>
              <a:t>https://www.linkedin.com/pulse/por-que-pessoas-s%C3%A3o-contratadas-pelo-conhecimento-e-fuccio-cichello/</a:t>
            </a:r>
            <a:endParaRPr lang="en-US"/>
          </a:p>
          <a:p>
            <a:endParaRPr lang="en-US">
              <a:cs typeface="Calibri"/>
            </a:endParaRPr>
          </a:p>
          <a:p>
            <a:r>
              <a:rPr lang="en-US">
                <a:hlinkClick r:id="rId4"/>
              </a:rPr>
              <a:t>https://www.rhportal.com.br/artigos-rh/as-grandes-empresas-demitem-por-problemas-comportamentais/</a:t>
            </a:r>
            <a:endParaRPr lang="en-US"/>
          </a:p>
          <a:p>
            <a:r>
              <a:rPr lang="en-US">
                <a:hlinkClick r:id="rId5"/>
              </a:rPr>
              <a:t>https://g1.globo.com/economia/concursos-e-emprego/noticia/2018/09/18/9-em-cada-10-profissionais-sao-contratados-pelo-perfil-tecnico-e-demitidos-pelo-comportamental.ghtml</a:t>
            </a:r>
            <a:endParaRPr lang="en-US"/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D9C1D-A9DD-4E50-B34D-8881BF9E4CD6}" type="slidenum">
              <a:rPr lang="pt-BR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2706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 </a:t>
            </a:r>
            <a:r>
              <a:rPr lang="en-US" err="1"/>
              <a:t>facilitador</a:t>
            </a:r>
            <a:r>
              <a:rPr lang="en-US"/>
              <a:t> </a:t>
            </a:r>
            <a:r>
              <a:rPr lang="en-US" err="1"/>
              <a:t>deve</a:t>
            </a:r>
            <a:r>
              <a:rPr lang="en-US"/>
              <a:t> </a:t>
            </a:r>
            <a:r>
              <a:rPr lang="en-US" err="1"/>
              <a:t>apresentar</a:t>
            </a:r>
            <a:r>
              <a:rPr lang="en-US"/>
              <a:t> o </a:t>
            </a:r>
            <a:r>
              <a:rPr lang="en-US" err="1"/>
              <a:t>pricipal</a:t>
            </a:r>
            <a:r>
              <a:rPr lang="en-US"/>
              <a:t> </a:t>
            </a:r>
            <a:r>
              <a:rPr lang="en-US" err="1"/>
              <a:t>objetivo</a:t>
            </a:r>
            <a:r>
              <a:rPr lang="en-US"/>
              <a:t> da BAE.</a:t>
            </a:r>
          </a:p>
          <a:p>
            <a:r>
              <a:rPr lang="en-US"/>
              <a:t>O </a:t>
            </a:r>
            <a:r>
              <a:rPr lang="en-US" err="1"/>
              <a:t>alicerce</a:t>
            </a:r>
            <a:r>
              <a:rPr lang="en-US"/>
              <a:t> para </a:t>
            </a:r>
            <a:r>
              <a:rPr lang="en-US" err="1"/>
              <a:t>uma</a:t>
            </a:r>
            <a:r>
              <a:rPr lang="en-US"/>
              <a:t> </a:t>
            </a:r>
            <a:r>
              <a:rPr lang="en-US" err="1"/>
              <a:t>busca</a:t>
            </a:r>
            <a:r>
              <a:rPr lang="en-US"/>
              <a:t> de </a:t>
            </a:r>
            <a:r>
              <a:rPr lang="en-US" err="1"/>
              <a:t>emprego</a:t>
            </a:r>
            <a:r>
              <a:rPr lang="en-US"/>
              <a:t> </a:t>
            </a:r>
            <a:r>
              <a:rPr lang="en-US" err="1"/>
              <a:t>bem-sucedida</a:t>
            </a:r>
            <a:r>
              <a:rPr lang="en-US"/>
              <a:t> é a </a:t>
            </a:r>
            <a:r>
              <a:rPr lang="en-US" err="1"/>
              <a:t>fé</a:t>
            </a:r>
            <a:r>
              <a:rPr lang="en-US"/>
              <a:t>. Para o Pai celestial, </a:t>
            </a:r>
            <a:r>
              <a:rPr lang="en-US" err="1"/>
              <a:t>todas</a:t>
            </a:r>
            <a:r>
              <a:rPr lang="en-US"/>
              <a:t> as </a:t>
            </a:r>
            <a:r>
              <a:rPr lang="en-US" err="1"/>
              <a:t>coisas</a:t>
            </a:r>
            <a:r>
              <a:rPr lang="en-US"/>
              <a:t> </a:t>
            </a:r>
            <a:r>
              <a:rPr lang="en-US" err="1"/>
              <a:t>são</a:t>
            </a:r>
            <a:r>
              <a:rPr lang="en-US"/>
              <a:t> </a:t>
            </a:r>
            <a:r>
              <a:rPr lang="en-US" err="1"/>
              <a:t>espirituais</a:t>
            </a:r>
            <a:r>
              <a:rPr lang="en-US"/>
              <a:t>, inclusive </a:t>
            </a:r>
            <a:r>
              <a:rPr lang="en-US" err="1"/>
              <a:t>buscar</a:t>
            </a:r>
            <a:r>
              <a:rPr lang="en-US"/>
              <a:t> </a:t>
            </a:r>
            <a:r>
              <a:rPr lang="en-US" err="1"/>
              <a:t>emprego</a:t>
            </a:r>
            <a:r>
              <a:rPr lang="en-US"/>
              <a:t>. </a:t>
            </a:r>
          </a:p>
          <a:p>
            <a:pPr marL="171450" indent="-171450">
              <a:buFont typeface="Arial,Sans-Serif"/>
              <a:buChar char="•"/>
            </a:pPr>
            <a:r>
              <a:rPr lang="en-US"/>
              <a:t>O Senhor </a:t>
            </a:r>
            <a:r>
              <a:rPr lang="en-US" err="1"/>
              <a:t>disse</a:t>
            </a:r>
            <a:r>
              <a:rPr lang="en-US"/>
              <a:t>: “</a:t>
            </a:r>
            <a:r>
              <a:rPr lang="en-US" err="1"/>
              <a:t>Em</a:t>
            </a:r>
            <a:r>
              <a:rPr lang="en-US"/>
              <a:t> </a:t>
            </a:r>
            <a:r>
              <a:rPr lang="en-US" err="1"/>
              <a:t>verdade</a:t>
            </a:r>
            <a:r>
              <a:rPr lang="en-US"/>
              <a:t> </a:t>
            </a:r>
            <a:r>
              <a:rPr lang="en-US" err="1"/>
              <a:t>vos</a:t>
            </a:r>
            <a:r>
              <a:rPr lang="en-US"/>
              <a:t> </a:t>
            </a:r>
            <a:r>
              <a:rPr lang="en-US" err="1"/>
              <a:t>digo</a:t>
            </a:r>
            <a:r>
              <a:rPr lang="en-US"/>
              <a:t> que </a:t>
            </a:r>
            <a:r>
              <a:rPr lang="en-US" err="1"/>
              <a:t>todas</a:t>
            </a:r>
            <a:r>
              <a:rPr lang="en-US"/>
              <a:t> as </a:t>
            </a:r>
            <a:r>
              <a:rPr lang="en-US" err="1"/>
              <a:t>coisas</a:t>
            </a:r>
            <a:r>
              <a:rPr lang="en-US"/>
              <a:t> </a:t>
            </a:r>
            <a:r>
              <a:rPr lang="en-US" err="1"/>
              <a:t>são</a:t>
            </a:r>
            <a:r>
              <a:rPr lang="en-US"/>
              <a:t> </a:t>
            </a:r>
            <a:r>
              <a:rPr lang="en-US" err="1"/>
              <a:t>espirituais</a:t>
            </a:r>
            <a:r>
              <a:rPr lang="en-US"/>
              <a:t> para </a:t>
            </a:r>
            <a:r>
              <a:rPr lang="en-US" err="1"/>
              <a:t>mim</a:t>
            </a:r>
            <a:r>
              <a:rPr lang="en-US"/>
              <a:t> e </a:t>
            </a:r>
            <a:r>
              <a:rPr lang="en-US" err="1"/>
              <a:t>em</a:t>
            </a:r>
            <a:r>
              <a:rPr lang="en-US"/>
              <a:t> tempo </a:t>
            </a:r>
            <a:r>
              <a:rPr lang="en-US" err="1"/>
              <a:t>algum</a:t>
            </a:r>
            <a:r>
              <a:rPr lang="en-US"/>
              <a:t> </a:t>
            </a:r>
            <a:r>
              <a:rPr lang="en-US" err="1"/>
              <a:t>vos</a:t>
            </a:r>
            <a:r>
              <a:rPr lang="en-US"/>
              <a:t> </a:t>
            </a:r>
            <a:r>
              <a:rPr lang="en-US" err="1"/>
              <a:t>dei</a:t>
            </a:r>
            <a:r>
              <a:rPr lang="en-US"/>
              <a:t> </a:t>
            </a:r>
            <a:r>
              <a:rPr lang="en-US" err="1"/>
              <a:t>uma</a:t>
            </a:r>
            <a:r>
              <a:rPr lang="en-US"/>
              <a:t> lei que fosse </a:t>
            </a:r>
            <a:r>
              <a:rPr lang="en-US" err="1"/>
              <a:t>terrena</a:t>
            </a:r>
            <a:r>
              <a:rPr lang="en-US"/>
              <a:t>” (D&amp;C 29:34). </a:t>
            </a:r>
          </a:p>
          <a:p>
            <a:pPr marL="171450" indent="-171450">
              <a:buFont typeface="Arial,Sans-Serif"/>
              <a:buChar char="•"/>
            </a:pPr>
            <a:r>
              <a:rPr lang="en-US" err="1"/>
              <a:t>Tudo</a:t>
            </a:r>
            <a:r>
              <a:rPr lang="en-US"/>
              <a:t> o que </a:t>
            </a:r>
            <a:r>
              <a:rPr lang="en-US" err="1"/>
              <a:t>você</a:t>
            </a:r>
            <a:r>
              <a:rPr lang="en-US"/>
              <a:t> </a:t>
            </a:r>
            <a:r>
              <a:rPr lang="en-US" err="1"/>
              <a:t>faz</a:t>
            </a:r>
            <a:r>
              <a:rPr lang="en-US"/>
              <a:t> </a:t>
            </a:r>
            <a:r>
              <a:rPr lang="en-US" err="1"/>
              <a:t>em</a:t>
            </a:r>
            <a:r>
              <a:rPr lang="en-US"/>
              <a:t> </a:t>
            </a:r>
            <a:r>
              <a:rPr lang="en-US" err="1"/>
              <a:t>uma</a:t>
            </a:r>
            <a:r>
              <a:rPr lang="en-US"/>
              <a:t> </a:t>
            </a:r>
            <a:r>
              <a:rPr lang="en-US" err="1"/>
              <a:t>busca</a:t>
            </a:r>
            <a:r>
              <a:rPr lang="en-US"/>
              <a:t> de </a:t>
            </a:r>
            <a:r>
              <a:rPr lang="en-US" err="1"/>
              <a:t>emprego</a:t>
            </a:r>
            <a:r>
              <a:rPr lang="en-US"/>
              <a:t> </a:t>
            </a:r>
            <a:r>
              <a:rPr lang="en-US" err="1"/>
              <a:t>pode</a:t>
            </a:r>
            <a:r>
              <a:rPr lang="en-US"/>
              <a:t> ser um </a:t>
            </a:r>
            <a:r>
              <a:rPr lang="en-US" err="1"/>
              <a:t>ato</a:t>
            </a:r>
            <a:r>
              <a:rPr lang="en-US"/>
              <a:t> de </a:t>
            </a:r>
            <a:r>
              <a:rPr lang="en-US" err="1"/>
              <a:t>fé</a:t>
            </a:r>
            <a:r>
              <a:rPr lang="en-US"/>
              <a:t>. </a:t>
            </a:r>
          </a:p>
          <a:p>
            <a:pPr marL="171450" indent="-171450">
              <a:buFont typeface="Arial,Sans-Serif"/>
              <a:buChar char="•"/>
            </a:pPr>
            <a:r>
              <a:rPr lang="en-US" err="1"/>
              <a:t>Você</a:t>
            </a:r>
            <a:r>
              <a:rPr lang="en-US"/>
              <a:t> </a:t>
            </a:r>
            <a:r>
              <a:rPr lang="en-US" err="1"/>
              <a:t>tem</a:t>
            </a:r>
            <a:r>
              <a:rPr lang="en-US"/>
              <a:t> </a:t>
            </a:r>
            <a:r>
              <a:rPr lang="en-US" err="1"/>
              <a:t>esperança</a:t>
            </a:r>
            <a:r>
              <a:rPr lang="en-US"/>
              <a:t> e </a:t>
            </a:r>
            <a:r>
              <a:rPr lang="en-US" err="1"/>
              <a:t>ora</a:t>
            </a:r>
            <a:r>
              <a:rPr lang="en-US"/>
              <a:t> para que Deus o </a:t>
            </a:r>
            <a:r>
              <a:rPr lang="en-US" err="1"/>
              <a:t>abençoe</a:t>
            </a:r>
            <a:r>
              <a:rPr lang="en-US"/>
              <a:t> com um </a:t>
            </a:r>
            <a:r>
              <a:rPr lang="en-US" err="1"/>
              <a:t>emprego</a:t>
            </a:r>
            <a:r>
              <a:rPr lang="en-US"/>
              <a:t>, mas </a:t>
            </a:r>
            <a:r>
              <a:rPr lang="en-US" err="1"/>
              <a:t>deve</a:t>
            </a:r>
            <a:r>
              <a:rPr lang="en-US"/>
              <a:t> </a:t>
            </a:r>
            <a:r>
              <a:rPr lang="en-US" err="1"/>
              <a:t>agir</a:t>
            </a:r>
            <a:r>
              <a:rPr lang="en-US"/>
              <a:t> de modo a </a:t>
            </a:r>
            <a:r>
              <a:rPr lang="en-US" err="1"/>
              <a:t>demonstrar</a:t>
            </a:r>
            <a:r>
              <a:rPr lang="en-US"/>
              <a:t> </a:t>
            </a:r>
            <a:r>
              <a:rPr lang="en-US" err="1"/>
              <a:t>sua</a:t>
            </a:r>
            <a:r>
              <a:rPr lang="en-US"/>
              <a:t> </a:t>
            </a:r>
            <a:r>
              <a:rPr lang="en-US" err="1"/>
              <a:t>fé</a:t>
            </a:r>
            <a:r>
              <a:rPr lang="en-US"/>
              <a:t>. (</a:t>
            </a:r>
            <a:r>
              <a:rPr lang="en-US" err="1"/>
              <a:t>Pág</a:t>
            </a:r>
            <a:r>
              <a:rPr lang="en-US"/>
              <a:t> 7 Manual </a:t>
            </a:r>
            <a:r>
              <a:rPr lang="en-US" err="1"/>
              <a:t>Encontrar</a:t>
            </a:r>
            <a:r>
              <a:rPr lang="en-US"/>
              <a:t> um </a:t>
            </a:r>
            <a:r>
              <a:rPr lang="en-US" err="1"/>
              <a:t>Emprego</a:t>
            </a:r>
            <a:r>
              <a:rPr lang="en-US"/>
              <a:t> </a:t>
            </a:r>
            <a:r>
              <a:rPr lang="en-US" err="1"/>
              <a:t>Melhor</a:t>
            </a:r>
            <a:r>
              <a:rPr lang="en-US"/>
              <a:t>).</a:t>
            </a:r>
          </a:p>
          <a:p>
            <a:pPr marL="171450" indent="-171450">
              <a:buFont typeface="Arial,Sans-Serif"/>
              <a:buChar char="•"/>
            </a:pPr>
            <a:r>
              <a:rPr lang="en-US" err="1"/>
              <a:t>Os</a:t>
            </a:r>
            <a:r>
              <a:rPr lang="en-US"/>
              <a:t> </a:t>
            </a:r>
            <a:r>
              <a:rPr lang="en-US" err="1"/>
              <a:t>candidatos</a:t>
            </a:r>
            <a:r>
              <a:rPr lang="en-US"/>
              <a:t> a </a:t>
            </a:r>
            <a:r>
              <a:rPr lang="en-US" err="1"/>
              <a:t>emprego</a:t>
            </a:r>
            <a:r>
              <a:rPr lang="en-US"/>
              <a:t> </a:t>
            </a:r>
            <a:r>
              <a:rPr lang="en-US" err="1"/>
              <a:t>bem</a:t>
            </a:r>
            <a:r>
              <a:rPr lang="en-US"/>
              <a:t>- </a:t>
            </a:r>
            <a:r>
              <a:rPr lang="en-US" err="1"/>
              <a:t>sucedidos</a:t>
            </a:r>
            <a:r>
              <a:rPr lang="en-US"/>
              <a:t> </a:t>
            </a:r>
            <a:r>
              <a:rPr lang="en-US" err="1"/>
              <a:t>trabalham</a:t>
            </a:r>
            <a:r>
              <a:rPr lang="en-US"/>
              <a:t> </a:t>
            </a:r>
            <a:r>
              <a:rPr lang="en-US" err="1"/>
              <a:t>arduamente</a:t>
            </a:r>
            <a:r>
              <a:rPr lang="en-US"/>
              <a:t>. </a:t>
            </a:r>
          </a:p>
          <a:p>
            <a:pPr marL="171450" indent="-171450">
              <a:buFont typeface="Arial,Sans-Serif"/>
              <a:buChar char="•"/>
            </a:pPr>
            <a:r>
              <a:rPr lang="en-US" err="1"/>
              <a:t>Você</a:t>
            </a:r>
            <a:r>
              <a:rPr lang="en-US"/>
              <a:t> e </a:t>
            </a:r>
            <a:r>
              <a:rPr lang="en-US" err="1"/>
              <a:t>extrai</a:t>
            </a:r>
            <a:r>
              <a:rPr lang="en-US"/>
              <a:t> de </a:t>
            </a:r>
            <a:r>
              <a:rPr lang="en-US" err="1"/>
              <a:t>uma</a:t>
            </a:r>
            <a:r>
              <a:rPr lang="en-US"/>
              <a:t> </a:t>
            </a:r>
            <a:r>
              <a:rPr lang="en-US" err="1"/>
              <a:t>busca</a:t>
            </a:r>
            <a:r>
              <a:rPr lang="en-US"/>
              <a:t> de </a:t>
            </a:r>
            <a:r>
              <a:rPr lang="en-US" err="1"/>
              <a:t>emprego</a:t>
            </a:r>
            <a:r>
              <a:rPr lang="en-US"/>
              <a:t> o que </a:t>
            </a:r>
            <a:r>
              <a:rPr lang="en-US" err="1"/>
              <a:t>você</a:t>
            </a:r>
            <a:r>
              <a:rPr lang="en-US"/>
              <a:t> </a:t>
            </a:r>
            <a:r>
              <a:rPr lang="en-US" err="1"/>
              <a:t>coloca</a:t>
            </a:r>
            <a:r>
              <a:rPr lang="en-US"/>
              <a:t> </a:t>
            </a:r>
            <a:r>
              <a:rPr lang="en-US" err="1"/>
              <a:t>nela</a:t>
            </a:r>
            <a:r>
              <a:rPr lang="en-US"/>
              <a:t>. </a:t>
            </a:r>
          </a:p>
          <a:p>
            <a:pPr marL="171450" indent="-171450">
              <a:buFont typeface="Arial,Sans-Serif"/>
              <a:buChar char="•"/>
            </a:pPr>
            <a:r>
              <a:rPr lang="en-US"/>
              <a:t>Quanto </a:t>
            </a:r>
            <a:r>
              <a:rPr lang="en-US" err="1"/>
              <a:t>mais</a:t>
            </a:r>
            <a:r>
              <a:rPr lang="en-US"/>
              <a:t> </a:t>
            </a:r>
            <a:r>
              <a:rPr lang="en-US" err="1"/>
              <a:t>árduo</a:t>
            </a:r>
            <a:r>
              <a:rPr lang="en-US"/>
              <a:t> </a:t>
            </a:r>
            <a:r>
              <a:rPr lang="en-US" err="1"/>
              <a:t>você</a:t>
            </a:r>
            <a:r>
              <a:rPr lang="en-US"/>
              <a:t> </a:t>
            </a:r>
            <a:r>
              <a:rPr lang="en-US" err="1"/>
              <a:t>trabalha</a:t>
            </a:r>
            <a:r>
              <a:rPr lang="en-US"/>
              <a:t>, </a:t>
            </a:r>
            <a:r>
              <a:rPr lang="en-US" err="1"/>
              <a:t>mais</a:t>
            </a:r>
            <a:r>
              <a:rPr lang="en-US"/>
              <a:t> </a:t>
            </a:r>
            <a:r>
              <a:rPr lang="en-US" err="1"/>
              <a:t>rápido</a:t>
            </a:r>
            <a:r>
              <a:rPr lang="en-US"/>
              <a:t> </a:t>
            </a:r>
            <a:r>
              <a:rPr lang="en-US" err="1"/>
              <a:t>conseguirá</a:t>
            </a:r>
            <a:r>
              <a:rPr lang="en-US"/>
              <a:t> um </a:t>
            </a:r>
            <a:r>
              <a:rPr lang="en-US" err="1"/>
              <a:t>emprego</a:t>
            </a:r>
            <a:r>
              <a:rPr lang="en-US"/>
              <a:t>. </a:t>
            </a:r>
          </a:p>
          <a:p>
            <a:pPr marL="171450" indent="-171450">
              <a:buFont typeface="Arial,Sans-Serif"/>
              <a:buChar char="•"/>
            </a:pPr>
            <a:r>
              <a:rPr lang="en-US"/>
              <a:t>Seu </a:t>
            </a:r>
            <a:r>
              <a:rPr lang="en-US" err="1"/>
              <a:t>trabalho</a:t>
            </a:r>
            <a:r>
              <a:rPr lang="en-US"/>
              <a:t> </a:t>
            </a:r>
            <a:r>
              <a:rPr lang="en-US" err="1"/>
              <a:t>deve</a:t>
            </a:r>
            <a:r>
              <a:rPr lang="en-US"/>
              <a:t> </a:t>
            </a:r>
            <a:r>
              <a:rPr lang="en-US" err="1"/>
              <a:t>consistir</a:t>
            </a:r>
            <a:r>
              <a:rPr lang="en-US"/>
              <a:t> </a:t>
            </a:r>
            <a:r>
              <a:rPr lang="en-US" err="1"/>
              <a:t>em</a:t>
            </a:r>
            <a:r>
              <a:rPr lang="en-US"/>
              <a:t> </a:t>
            </a:r>
            <a:r>
              <a:rPr lang="en-US" err="1"/>
              <a:t>identificar</a:t>
            </a:r>
            <a:r>
              <a:rPr lang="en-US"/>
              <a:t> </a:t>
            </a:r>
            <a:r>
              <a:rPr lang="en-US" err="1"/>
              <a:t>recursos</a:t>
            </a:r>
            <a:r>
              <a:rPr lang="en-US"/>
              <a:t> e </a:t>
            </a:r>
            <a:r>
              <a:rPr lang="en-US" err="1"/>
              <a:t>fazer</a:t>
            </a:r>
            <a:r>
              <a:rPr lang="en-US"/>
              <a:t> </a:t>
            </a:r>
            <a:r>
              <a:rPr lang="en-US" err="1"/>
              <a:t>contatos</a:t>
            </a:r>
            <a:r>
              <a:rPr lang="en-US"/>
              <a:t> </a:t>
            </a:r>
            <a:r>
              <a:rPr lang="en-US" err="1"/>
              <a:t>todos</a:t>
            </a:r>
            <a:r>
              <a:rPr lang="en-US"/>
              <a:t> </a:t>
            </a:r>
            <a:r>
              <a:rPr lang="en-US" err="1"/>
              <a:t>os</a:t>
            </a:r>
            <a:r>
              <a:rPr lang="en-US"/>
              <a:t> </a:t>
            </a:r>
            <a:r>
              <a:rPr lang="en-US" err="1"/>
              <a:t>dias</a:t>
            </a:r>
            <a:r>
              <a:rPr lang="en-US"/>
              <a:t> (</a:t>
            </a:r>
            <a:r>
              <a:rPr lang="en-US" err="1"/>
              <a:t>Pág</a:t>
            </a:r>
            <a:r>
              <a:rPr lang="en-US"/>
              <a:t> 9 </a:t>
            </a:r>
            <a:r>
              <a:rPr lang="en-US" err="1"/>
              <a:t>Encontrar</a:t>
            </a:r>
            <a:r>
              <a:rPr lang="en-US"/>
              <a:t> um </a:t>
            </a:r>
            <a:r>
              <a:rPr lang="en-US" err="1"/>
              <a:t>Emprego</a:t>
            </a:r>
            <a:r>
              <a:rPr lang="en-US"/>
              <a:t> </a:t>
            </a:r>
            <a:r>
              <a:rPr lang="en-US" err="1"/>
              <a:t>Melhor</a:t>
            </a:r>
            <a:r>
              <a:rPr lang="en-US"/>
              <a:t>).</a:t>
            </a:r>
          </a:p>
          <a:p>
            <a:endParaRPr lang="en-US"/>
          </a:p>
          <a:p>
            <a:r>
              <a:rPr lang="en-US">
                <a:hlinkClick r:id="rId3"/>
              </a:rPr>
              <a:t>https://www.churchofjesuschrist.org/media-library/video/2014-06-1300-daily-job-search-resources?category=chapter-5-how-do-i-accelerate-my-job-search&amp;lang=por</a:t>
            </a:r>
            <a:endParaRPr lang="en-US"/>
          </a:p>
          <a:p>
            <a:endParaRPr lang="en-US"/>
          </a:p>
          <a:p>
            <a:endParaRPr lang="en-US"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D9C1D-A9DD-4E50-B34D-8881BF9E4CD6}" type="slidenum">
              <a:rPr lang="pt-BR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2227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Compartilhe</a:t>
            </a:r>
            <a:r>
              <a:rPr lang="en-US"/>
              <a:t> o </a:t>
            </a:r>
            <a:r>
              <a:rPr lang="en-US" err="1"/>
              <a:t>conteúdo</a:t>
            </a:r>
            <a:r>
              <a:rPr lang="en-US"/>
              <a:t> </a:t>
            </a:r>
            <a:r>
              <a:rPr lang="en-US" err="1"/>
              <a:t>programático</a:t>
            </a:r>
            <a:r>
              <a:rPr lang="en-US"/>
              <a:t> e </a:t>
            </a:r>
            <a:r>
              <a:rPr lang="en-US" err="1"/>
              <a:t>reforce</a:t>
            </a:r>
            <a:r>
              <a:rPr lang="en-US"/>
              <a:t> o que </a:t>
            </a:r>
            <a:r>
              <a:rPr lang="en-US" err="1"/>
              <a:t>será</a:t>
            </a:r>
            <a:r>
              <a:rPr lang="en-US"/>
              <a:t> </a:t>
            </a:r>
            <a:r>
              <a:rPr lang="en-US" err="1"/>
              <a:t>aprendido</a:t>
            </a:r>
            <a:r>
              <a:rPr lang="en-US"/>
              <a:t> no </a:t>
            </a:r>
            <a:r>
              <a:rPr lang="en-US" err="1"/>
              <a:t>módulo</a:t>
            </a:r>
            <a:r>
              <a:rPr lang="en-US"/>
              <a:t> de </a:t>
            </a:r>
            <a:r>
              <a:rPr lang="en-US" err="1"/>
              <a:t>hoje</a:t>
            </a:r>
            <a:endParaRPr lang="pt-BR" err="1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D9C1D-A9DD-4E50-B34D-8881BF9E4CD6}" type="slidenum">
              <a:rPr lang="pt-BR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3413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Indique</a:t>
            </a:r>
            <a:r>
              <a:rPr lang="en-US"/>
              <a:t> o </a:t>
            </a:r>
            <a:r>
              <a:rPr lang="en-US" err="1"/>
              <a:t>conteúdo</a:t>
            </a:r>
            <a:r>
              <a:rPr lang="en-US"/>
              <a:t> de </a:t>
            </a:r>
            <a:r>
              <a:rPr lang="en-US" err="1"/>
              <a:t>aprendizado</a:t>
            </a:r>
            <a:r>
              <a:rPr lang="en-US"/>
              <a:t> e agenda do </a:t>
            </a:r>
            <a:r>
              <a:rPr lang="en-US" err="1"/>
              <a:t>encontro</a:t>
            </a:r>
            <a:endParaRPr lang="en-US" err="1">
              <a:cs typeface="Calibri"/>
            </a:endParaRPr>
          </a:p>
          <a:p>
            <a:r>
              <a:rPr lang="en-US"/>
              <a:t>Manual </a:t>
            </a:r>
            <a:r>
              <a:rPr lang="en-US" err="1"/>
              <a:t>Encontrar</a:t>
            </a:r>
            <a:r>
              <a:rPr lang="en-US"/>
              <a:t> um </a:t>
            </a:r>
            <a:r>
              <a:rPr lang="en-US" err="1"/>
              <a:t>Emprego</a:t>
            </a:r>
            <a:r>
              <a:rPr lang="en-US"/>
              <a:t> </a:t>
            </a:r>
            <a:r>
              <a:rPr lang="en-US" err="1"/>
              <a:t>Melhor</a:t>
            </a:r>
            <a:r>
              <a:rPr lang="en-US"/>
              <a:t> - </a:t>
            </a:r>
            <a:r>
              <a:rPr lang="en-US" err="1"/>
              <a:t>Capítulos</a:t>
            </a:r>
            <a:r>
              <a:rPr lang="en-US"/>
              <a:t> 6, 7 e 8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>
                <a:hlinkClick r:id="rId3"/>
              </a:rPr>
              <a:t>https://www.churchofjesuschrist.org/media-library/video/chapter-6-nail-the-interview-part-1?lang=por</a:t>
            </a:r>
            <a:endParaRPr lang="en-US">
              <a:cs typeface="Calibri" panose="020F0502020204030204"/>
              <a:hlinkClick r:id="rId3"/>
            </a:endParaRPr>
          </a:p>
          <a:p>
            <a:r>
              <a:rPr lang="en-US">
                <a:hlinkClick r:id="rId4"/>
              </a:rPr>
              <a:t>https://www.churchofjesuschrist.org/media-library/video/chapter-7-nail-the-interview-part-2?lang=por</a:t>
            </a:r>
            <a:endParaRPr lang="en-US">
              <a:cs typeface="Calibri" panose="020F0502020204030204"/>
              <a:hlinkClick r:id="rId4"/>
            </a:endParaRPr>
          </a:p>
          <a:p>
            <a:r>
              <a:rPr lang="en-US">
                <a:hlinkClick r:id="rId5"/>
              </a:rPr>
              <a:t>https://www.churchofjesuschrist.org/media-library/video/chapter-8-practice-interviews?lang=por</a:t>
            </a:r>
            <a:endParaRPr lang="en-US">
              <a:cs typeface="Calibri" panose="020F0502020204030204"/>
              <a:hlinkClick r:id="rId5"/>
            </a:endParaRPr>
          </a:p>
          <a:p>
            <a:endParaRPr lang="en-US">
              <a:cs typeface="Calibri" panose="020F0502020204030204"/>
            </a:endParaRPr>
          </a:p>
          <a:p>
            <a:endParaRPr lang="en-US">
              <a:cs typeface="Calibri" panose="020F0502020204030204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D9C1D-A9DD-4E50-B34D-8881BF9E4CD6}" type="slidenum">
              <a:rPr lang="pt-BR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88951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Slide de </a:t>
            </a:r>
            <a:r>
              <a:rPr lang="en-US" err="1"/>
              <a:t>transição</a:t>
            </a:r>
            <a:endParaRPr lang="pt-BR" err="1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D9C1D-A9DD-4E50-B34D-8881BF9E4CD6}" type="slidenum">
              <a:rPr lang="pt-BR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00347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Faça</a:t>
            </a:r>
            <a:r>
              <a:rPr lang="en-US"/>
              <a:t> um breve </a:t>
            </a:r>
            <a:r>
              <a:rPr lang="en-US" err="1"/>
              <a:t>acompanhamento</a:t>
            </a:r>
            <a:r>
              <a:rPr lang="en-US"/>
              <a:t> da </a:t>
            </a:r>
            <a:r>
              <a:rPr lang="en-US" err="1"/>
              <a:t>semana</a:t>
            </a:r>
            <a:r>
              <a:rPr lang="en-US"/>
              <a:t> dos </a:t>
            </a:r>
            <a:r>
              <a:rPr lang="en-US" err="1"/>
              <a:t>participantes</a:t>
            </a:r>
            <a:r>
              <a:rPr lang="en-US"/>
              <a:t> . </a:t>
            </a:r>
            <a:r>
              <a:rPr lang="en-US" err="1"/>
              <a:t>Podem</a:t>
            </a:r>
            <a:r>
              <a:rPr lang="en-US"/>
              <a:t> ser </a:t>
            </a:r>
            <a:r>
              <a:rPr lang="en-US" err="1"/>
              <a:t>compartilhada</a:t>
            </a:r>
            <a:r>
              <a:rPr lang="en-US"/>
              <a:t> a </a:t>
            </a:r>
            <a:r>
              <a:rPr lang="en-US" err="1"/>
              <a:t>experiência</a:t>
            </a:r>
            <a:r>
              <a:rPr lang="en-US"/>
              <a:t> de </a:t>
            </a:r>
            <a:r>
              <a:rPr lang="en-US" err="1"/>
              <a:t>sucesso</a:t>
            </a:r>
            <a:r>
              <a:rPr lang="en-US"/>
              <a:t> </a:t>
            </a:r>
            <a:r>
              <a:rPr lang="en-US" err="1"/>
              <a:t>ou</a:t>
            </a:r>
            <a:r>
              <a:rPr lang="en-US"/>
              <a:t> </a:t>
            </a:r>
            <a:r>
              <a:rPr lang="en-US" err="1"/>
              <a:t>dificuldade</a:t>
            </a:r>
            <a:r>
              <a:rPr lang="en-US"/>
              <a:t> de </a:t>
            </a:r>
            <a:r>
              <a:rPr lang="en-US" err="1"/>
              <a:t>algum</a:t>
            </a:r>
            <a:r>
              <a:rPr lang="en-US"/>
              <a:t> </a:t>
            </a:r>
            <a:r>
              <a:rPr lang="en-US" err="1"/>
              <a:t>participante</a:t>
            </a:r>
            <a:r>
              <a:rPr lang="en-US"/>
              <a:t>. </a:t>
            </a:r>
            <a:r>
              <a:rPr lang="en-US" err="1"/>
              <a:t>Reforce</a:t>
            </a:r>
            <a:r>
              <a:rPr lang="en-US"/>
              <a:t> a </a:t>
            </a:r>
            <a:r>
              <a:rPr lang="en-US" err="1"/>
              <a:t>importância</a:t>
            </a:r>
            <a:r>
              <a:rPr lang="en-US"/>
              <a:t> de </a:t>
            </a:r>
            <a:r>
              <a:rPr lang="en-US" err="1"/>
              <a:t>cumprir</a:t>
            </a:r>
            <a:r>
              <a:rPr lang="en-US"/>
              <a:t> </a:t>
            </a:r>
            <a:r>
              <a:rPr lang="en-US" err="1"/>
              <a:t>compromissos</a:t>
            </a:r>
            <a:r>
              <a:rPr lang="en-US"/>
              <a:t>.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D9C1D-A9DD-4E50-B34D-8881BF9E4CD6}" type="slidenum">
              <a:rPr lang="pt-BR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74765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Slide de </a:t>
            </a:r>
            <a:r>
              <a:rPr lang="en-US" err="1"/>
              <a:t>transição</a:t>
            </a:r>
            <a:endParaRPr lang="en-US">
              <a:cs typeface="Calibri"/>
            </a:endParaRPr>
          </a:p>
          <a:p>
            <a:r>
              <a:rPr lang="en-US"/>
              <a:t>  </a:t>
            </a:r>
            <a:endParaRPr lang="en-US">
              <a:cs typeface="Calibri"/>
            </a:endParaRPr>
          </a:p>
          <a:p>
            <a:r>
              <a:rPr lang="en-US">
                <a:hlinkClick r:id="rId3"/>
              </a:rPr>
              <a:t>https://www.churchofjesuschrist.org/media-library/video/chapter-6-nail-the-interview-part-1?lang=por</a:t>
            </a:r>
            <a:r>
              <a:rPr lang="en-US"/>
              <a:t> </a:t>
            </a:r>
            <a:endParaRPr lang="en-US">
              <a:cs typeface="Calibri"/>
            </a:endParaRPr>
          </a:p>
          <a:p>
            <a:r>
              <a:rPr lang="en-US">
                <a:hlinkClick r:id="rId4"/>
              </a:rPr>
              <a:t>https://www.churchofjesuschrist.org/media-library/video/chapter-7-nail-the-interview-part-2?lang=por</a:t>
            </a:r>
            <a:r>
              <a:rPr lang="en-US"/>
              <a:t> </a:t>
            </a:r>
            <a:endParaRPr lang="en-US">
              <a:cs typeface="Calibri"/>
            </a:endParaRPr>
          </a:p>
          <a:p>
            <a:r>
              <a:rPr lang="en-US">
                <a:hlinkClick r:id="rId5"/>
              </a:rPr>
              <a:t>https://www.churchofjesuschrist.org/media-library/video/chapter-8-practice-interviews?lang=por</a:t>
            </a:r>
            <a:r>
              <a:rPr lang="en-US"/>
              <a:t> </a:t>
            </a:r>
            <a:endParaRPr lang="en-US">
              <a:cs typeface="Calibri"/>
            </a:endParaRPr>
          </a:p>
          <a:p>
            <a:endParaRPr lang="en-US"/>
          </a:p>
          <a:p>
            <a:endParaRPr lang="en-US"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D9C1D-A9DD-4E50-B34D-8881BF9E4CD6}" type="slidenum">
              <a:rPr lang="pt-BR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50853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Essa </a:t>
            </a:r>
            <a:r>
              <a:rPr lang="en-US" err="1"/>
              <a:t>pergunta</a:t>
            </a:r>
            <a:r>
              <a:rPr lang="en-US"/>
              <a:t> é </a:t>
            </a:r>
            <a:r>
              <a:rPr lang="en-US" err="1"/>
              <a:t>uma</a:t>
            </a:r>
            <a:r>
              <a:rPr lang="en-US"/>
              <a:t> </a:t>
            </a:r>
            <a:r>
              <a:rPr lang="en-US" err="1"/>
              <a:t>excelente</a:t>
            </a:r>
            <a:r>
              <a:rPr lang="en-US"/>
              <a:t> </a:t>
            </a:r>
            <a:r>
              <a:rPr lang="en-US" err="1"/>
              <a:t>oportunidade</a:t>
            </a:r>
            <a:r>
              <a:rPr lang="en-US"/>
              <a:t> para usar o </a:t>
            </a:r>
            <a:r>
              <a:rPr lang="en-US" err="1"/>
              <a:t>comercial</a:t>
            </a:r>
            <a:r>
              <a:rPr lang="en-US"/>
              <a:t> de 30" </a:t>
            </a:r>
            <a:r>
              <a:rPr lang="en-US" err="1"/>
              <a:t>como</a:t>
            </a:r>
            <a:r>
              <a:rPr lang="en-US"/>
              <a:t> </a:t>
            </a:r>
            <a:r>
              <a:rPr lang="en-US" err="1"/>
              <a:t>resposta</a:t>
            </a:r>
            <a:r>
              <a:rPr lang="en-US"/>
              <a:t>.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D9C1D-A9DD-4E50-B34D-8881BF9E4CD6}" type="slidenum">
              <a:rPr lang="pt-BR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52069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Traga</a:t>
            </a:r>
            <a:r>
              <a:rPr lang="en-US"/>
              <a:t> para o </a:t>
            </a:r>
            <a:r>
              <a:rPr lang="en-US" err="1"/>
              <a:t>encontro</a:t>
            </a:r>
            <a:r>
              <a:rPr lang="en-US"/>
              <a:t> </a:t>
            </a:r>
            <a:r>
              <a:rPr lang="en-US" err="1"/>
              <a:t>recursos</a:t>
            </a:r>
            <a:r>
              <a:rPr lang="en-US"/>
              <a:t> de </a:t>
            </a:r>
            <a:r>
              <a:rPr lang="en-US" err="1"/>
              <a:t>emprego</a:t>
            </a:r>
            <a:r>
              <a:rPr lang="en-US"/>
              <a:t> </a:t>
            </a:r>
            <a:r>
              <a:rPr lang="en-US" err="1"/>
              <a:t>na</a:t>
            </a:r>
            <a:r>
              <a:rPr lang="en-US"/>
              <a:t> </a:t>
            </a:r>
            <a:r>
              <a:rPr lang="en-US" err="1"/>
              <a:t>sua</a:t>
            </a:r>
            <a:r>
              <a:rPr lang="en-US"/>
              <a:t> </a:t>
            </a:r>
            <a:r>
              <a:rPr lang="en-US" err="1"/>
              <a:t>região</a:t>
            </a:r>
            <a:r>
              <a:rPr lang="en-US"/>
              <a:t>. O ideal é </a:t>
            </a:r>
            <a:r>
              <a:rPr lang="en-US" err="1"/>
              <a:t>trazer</a:t>
            </a:r>
            <a:r>
              <a:rPr lang="en-US"/>
              <a:t> </a:t>
            </a:r>
            <a:r>
              <a:rPr lang="en-US" err="1"/>
              <a:t>vagas</a:t>
            </a:r>
            <a:r>
              <a:rPr lang="en-US"/>
              <a:t> que </a:t>
            </a:r>
            <a:r>
              <a:rPr lang="en-US" err="1"/>
              <a:t>possam</a:t>
            </a:r>
            <a:r>
              <a:rPr lang="en-US"/>
              <a:t> </a:t>
            </a:r>
            <a:r>
              <a:rPr lang="en-US" err="1"/>
              <a:t>atender</a:t>
            </a:r>
            <a:r>
              <a:rPr lang="en-US"/>
              <a:t> </a:t>
            </a:r>
            <a:r>
              <a:rPr lang="en-US" err="1"/>
              <a:t>às</a:t>
            </a:r>
            <a:r>
              <a:rPr lang="en-US"/>
              <a:t> </a:t>
            </a:r>
            <a:r>
              <a:rPr lang="en-US" err="1"/>
              <a:t>demandas</a:t>
            </a:r>
            <a:r>
              <a:rPr lang="en-US"/>
              <a:t> do </a:t>
            </a:r>
            <a:r>
              <a:rPr lang="en-US" err="1"/>
              <a:t>grupo</a:t>
            </a:r>
            <a:r>
              <a:rPr lang="en-US"/>
              <a:t>. </a:t>
            </a:r>
            <a:r>
              <a:rPr lang="en-US" err="1"/>
              <a:t>Crie</a:t>
            </a:r>
            <a:r>
              <a:rPr lang="en-US"/>
              <a:t> um </a:t>
            </a:r>
            <a:r>
              <a:rPr lang="en-US" err="1"/>
              <a:t>grupo</a:t>
            </a:r>
            <a:r>
              <a:rPr lang="en-US"/>
              <a:t> de </a:t>
            </a:r>
            <a:r>
              <a:rPr lang="en-US" err="1"/>
              <a:t>vagas</a:t>
            </a:r>
            <a:r>
              <a:rPr lang="en-US"/>
              <a:t> </a:t>
            </a:r>
            <a:r>
              <a:rPr lang="en-US" err="1"/>
              <a:t>onde</a:t>
            </a:r>
            <a:r>
              <a:rPr lang="en-US"/>
              <a:t> </a:t>
            </a:r>
            <a:r>
              <a:rPr lang="en-US" err="1"/>
              <a:t>todos</a:t>
            </a:r>
            <a:r>
              <a:rPr lang="en-US"/>
              <a:t> </a:t>
            </a:r>
            <a:r>
              <a:rPr lang="en-US" err="1"/>
              <a:t>possam</a:t>
            </a:r>
            <a:r>
              <a:rPr lang="en-US"/>
              <a:t> </a:t>
            </a:r>
            <a:r>
              <a:rPr lang="en-US" err="1"/>
              <a:t>compartilhar</a:t>
            </a:r>
            <a:r>
              <a:rPr lang="en-US"/>
              <a:t>. </a:t>
            </a:r>
            <a:r>
              <a:rPr lang="en-US" err="1"/>
              <a:t>Deixe</a:t>
            </a:r>
            <a:r>
              <a:rPr lang="en-US"/>
              <a:t> que </a:t>
            </a:r>
            <a:r>
              <a:rPr lang="en-US" err="1"/>
              <a:t>os</a:t>
            </a:r>
            <a:r>
              <a:rPr lang="en-US"/>
              <a:t> </a:t>
            </a:r>
            <a:r>
              <a:rPr lang="en-US" err="1"/>
              <a:t>participantes</a:t>
            </a:r>
            <a:r>
              <a:rPr lang="en-US"/>
              <a:t> </a:t>
            </a:r>
            <a:r>
              <a:rPr lang="en-US" err="1"/>
              <a:t>sugiram</a:t>
            </a:r>
            <a:r>
              <a:rPr lang="en-US"/>
              <a:t> </a:t>
            </a:r>
            <a:r>
              <a:rPr lang="en-US" err="1"/>
              <a:t>oportunidades</a:t>
            </a:r>
            <a:r>
              <a:rPr lang="en-US"/>
              <a:t> para </a:t>
            </a:r>
            <a:r>
              <a:rPr lang="en-US" err="1"/>
              <a:t>os</a:t>
            </a:r>
            <a:r>
              <a:rPr lang="en-US"/>
              <a:t> outros </a:t>
            </a:r>
            <a:r>
              <a:rPr lang="en-US" err="1"/>
              <a:t>participantes</a:t>
            </a:r>
            <a:r>
              <a:rPr lang="en-US"/>
              <a:t>. Aqui </a:t>
            </a:r>
            <a:r>
              <a:rPr lang="en-US" err="1"/>
              <a:t>todos</a:t>
            </a:r>
            <a:r>
              <a:rPr lang="en-US"/>
              <a:t> </a:t>
            </a:r>
            <a:r>
              <a:rPr lang="en-US" err="1"/>
              <a:t>podem</a:t>
            </a:r>
            <a:r>
              <a:rPr lang="en-US"/>
              <a:t> </a:t>
            </a:r>
            <a:r>
              <a:rPr lang="en-US" err="1"/>
              <a:t>contribuir</a:t>
            </a:r>
            <a:r>
              <a:rPr lang="en-US"/>
              <a:t> para o </a:t>
            </a:r>
            <a:r>
              <a:rPr lang="en-US" err="1"/>
              <a:t>sucesso</a:t>
            </a:r>
            <a:r>
              <a:rPr lang="en-US"/>
              <a:t> dos </a:t>
            </a:r>
            <a:r>
              <a:rPr lang="en-US" err="1"/>
              <a:t>integrantes</a:t>
            </a:r>
            <a:r>
              <a:rPr lang="en-US"/>
              <a:t> do </a:t>
            </a:r>
            <a:r>
              <a:rPr lang="en-US" err="1"/>
              <a:t>grupo</a:t>
            </a:r>
            <a:r>
              <a:rPr lang="en-US"/>
              <a:t>.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D9C1D-A9DD-4E50-B34D-8881BF9E4CD6}" type="slidenum">
              <a:rPr lang="pt-BR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372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6B9FE-857A-4C99-9668-CD4711E0CE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EE5427-BD34-46F7-B4B2-FAA6B10694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8F4BB0-70E6-49C9-9DCF-B8EEBB18F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5D637-B08D-49F7-A769-2D141B35D7CD}" type="datetimeFigureOut">
              <a:rPr lang="pt-BR" smtClean="0"/>
              <a:t>20/01/2022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D379A1-C3D0-4E62-9648-1E5B73250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5A6E6C-C323-4F51-B255-471E006BD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54C7F-A1A3-439A-8752-02B43207C6D9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4218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87AB9-8CB7-4F73-98AA-B6C44701B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38A2F2-7477-42A4-AA25-D42B4F55F4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2A384-5987-492A-9623-7F1C43D89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5D637-B08D-49F7-A769-2D141B35D7CD}" type="datetimeFigureOut">
              <a:rPr lang="pt-BR" smtClean="0"/>
              <a:t>20/01/2022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A0AD46-5256-48F0-905F-90862BCF0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AB59BA-6241-4E67-9508-7BA857357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54C7F-A1A3-439A-8752-02B43207C6D9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7106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263B1C-4069-4A61-A484-42D6FD347E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E933E7-04D0-4F5F-ABAE-A551AB379D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3DDC6C-A241-4007-B3A0-94A37E032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5D637-B08D-49F7-A769-2D141B35D7CD}" type="datetimeFigureOut">
              <a:rPr lang="pt-BR" smtClean="0"/>
              <a:t>20/01/2022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0B75DA-B6C0-401F-8CF0-B517938DB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D1C2B3-63C7-4E5B-B4D8-260B9A67F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54C7F-A1A3-439A-8752-02B43207C6D9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84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1EADF-2424-48C7-8D9D-D0F8462B5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86A36C-0737-487D-9C14-D421641EEA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AF1075-A4FF-4C18-B288-967C6501A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5D637-B08D-49F7-A769-2D141B35D7CD}" type="datetimeFigureOut">
              <a:rPr lang="pt-BR" smtClean="0"/>
              <a:t>20/01/2022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86A8B-7A06-4395-9B1C-3F67B3076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9C01D7-0E72-480F-BDD3-2A7476B66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54C7F-A1A3-439A-8752-02B43207C6D9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8424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90C45-4CE6-42F1-A2EA-0DFE15D26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2818B3-0557-43BF-B241-7C83947779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BFC9A-16A6-452B-B279-A387FCFA2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5D637-B08D-49F7-A769-2D141B35D7CD}" type="datetimeFigureOut">
              <a:rPr lang="pt-BR" smtClean="0"/>
              <a:t>20/01/2022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09718F-1341-416B-A9BA-AD897C194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9A16B3-CA03-4A87-A564-A53A55EE6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54C7F-A1A3-439A-8752-02B43207C6D9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7572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0B62D-47DB-4E87-98AF-0F3CDECD8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E0ED84-B798-446E-8FB3-500B4DB8D0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960919-4904-412B-B318-233520FEE0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2F5944-40A9-4426-BE56-C2870A8D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5D637-B08D-49F7-A769-2D141B35D7CD}" type="datetimeFigureOut">
              <a:rPr lang="pt-BR" smtClean="0"/>
              <a:t>20/01/2022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0381A3-F924-45C6-8ED9-0C10986E9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156C1D-1838-4616-BE26-3D71952B2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54C7F-A1A3-439A-8752-02B43207C6D9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5624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CB15B-4005-44AA-9C3F-C65BD0AEC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02121E-0F95-4805-BC88-768F2F1988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004861-9890-4541-ADB0-8706169B03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E0379D-8D4B-48CC-9027-4424756AB5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B49381-84FB-4E75-AACA-5A46FDBC2C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733A23-4EAF-4DD2-BF9C-5C47C4771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5D637-B08D-49F7-A769-2D141B35D7CD}" type="datetimeFigureOut">
              <a:rPr lang="pt-BR" smtClean="0"/>
              <a:t>20/01/2022</a:t>
            </a:fld>
            <a:endParaRPr lang="pt-B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38C864-DAA0-45C2-A9A2-D7E833BA3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B2B369-796D-4A25-BD66-52CEB43BA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54C7F-A1A3-439A-8752-02B43207C6D9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6783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2DBAD-FDB4-43B8-ABEB-4618E17EF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63BE66-B08D-4AAC-8F5A-A2FDC06A3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5D637-B08D-49F7-A769-2D141B35D7CD}" type="datetimeFigureOut">
              <a:rPr lang="pt-BR" smtClean="0"/>
              <a:t>20/01/2022</a:t>
            </a:fld>
            <a:endParaRPr lang="pt-B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604585-B2E2-4573-AB13-F6FDD1449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7AC39D-2120-43D5-B21F-5E402FA73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54C7F-A1A3-439A-8752-02B43207C6D9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9065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BCD007-29CC-48B0-A655-E79DD109B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5D637-B08D-49F7-A769-2D141B35D7CD}" type="datetimeFigureOut">
              <a:rPr lang="pt-BR" smtClean="0"/>
              <a:t>20/01/2022</a:t>
            </a:fld>
            <a:endParaRPr lang="pt-B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C0D884-72D3-4A3D-AB4D-333296D19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8D9226-69F4-4BF2-AE0C-145D28302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54C7F-A1A3-439A-8752-02B43207C6D9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7775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BDA89-BD53-4072-817D-AB8F1FB86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D58D67-B6A6-45F2-AE72-E6CF5C16C3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6E7024-61F9-4923-8D02-3A10A53A7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D4DCE2-90D8-40FB-86D8-4A02F4177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5D637-B08D-49F7-A769-2D141B35D7CD}" type="datetimeFigureOut">
              <a:rPr lang="pt-BR" smtClean="0"/>
              <a:t>20/01/2022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A3211A-EF59-4C7E-80E5-A84E6D58C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BC4EC1-2709-48F4-B0A3-165B49AC7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54C7F-A1A3-439A-8752-02B43207C6D9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3499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188F0-F766-4CDA-A174-503C8830C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A83BE6-16DB-43AF-BCB0-4C7BC9ED54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037EA2-319B-41F6-B511-C645DC3E66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83ECDE-08F5-4A0D-81B1-0CCD3ABA0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5D637-B08D-49F7-A769-2D141B35D7CD}" type="datetimeFigureOut">
              <a:rPr lang="pt-BR" smtClean="0"/>
              <a:t>20/01/2022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96AB8E-DF00-4F72-BC38-9AE9EA782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C3F48F-3763-44A1-8D4E-3F9006DB1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54C7F-A1A3-439A-8752-02B43207C6D9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92906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76B715-2099-47EA-9A9D-13C900603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9093CD-C43B-47FA-BA08-959C9EA50E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A548DE-0B07-4112-9A53-7CD4D259CD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5D637-B08D-49F7-A769-2D141B35D7CD}" type="datetimeFigureOut">
              <a:rPr lang="pt-BR" smtClean="0"/>
              <a:t>20/01/2022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CEDBBC-997B-4BDC-A482-88A90571C0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E7B9D-B8AF-4D2E-8E92-5F2653FE84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354C7F-A1A3-439A-8752-02B43207C6D9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2588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311B50E5-DCE0-401F-AB0E-9A2A0F7023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3362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ebsite&#10;&#10;Description automatically generated">
            <a:extLst>
              <a:ext uri="{FF2B5EF4-FFF2-40B4-BE49-F238E27FC236}">
                <a16:creationId xmlns:a16="http://schemas.microsoft.com/office/drawing/2014/main" id="{7154519B-CAD9-4EF3-9863-13B62CF20F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8367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screenshot&#10;&#10;Description automatically generated">
            <a:extLst>
              <a:ext uri="{FF2B5EF4-FFF2-40B4-BE49-F238E27FC236}">
                <a16:creationId xmlns:a16="http://schemas.microsoft.com/office/drawing/2014/main" id="{72FA056F-AABA-4B94-AC86-5E0E46FCC2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0933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in a chair&#10;&#10;Description automatically generated with medium confidence">
            <a:extLst>
              <a:ext uri="{FF2B5EF4-FFF2-40B4-BE49-F238E27FC236}">
                <a16:creationId xmlns:a16="http://schemas.microsoft.com/office/drawing/2014/main" id="{5102B8EF-1FDD-41F1-BD90-8FD88C5A07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0252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72BCE271-307E-474F-BB60-2163781B52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426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in a chair&#10;&#10;Description automatically generated with medium confidence">
            <a:extLst>
              <a:ext uri="{FF2B5EF4-FFF2-40B4-BE49-F238E27FC236}">
                <a16:creationId xmlns:a16="http://schemas.microsoft.com/office/drawing/2014/main" id="{4CF94BFB-64D4-41B4-824C-E692BD08D9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5470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1FBB3326-44EE-4886-9B97-0079F32294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1898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ebsite&#10;&#10;Description automatically generated with medium confidence">
            <a:extLst>
              <a:ext uri="{FF2B5EF4-FFF2-40B4-BE49-F238E27FC236}">
                <a16:creationId xmlns:a16="http://schemas.microsoft.com/office/drawing/2014/main" id="{A2BBF282-240D-43FF-A6CB-B8427EEA0B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6748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on a chair&#10;&#10;Description automatically generated with medium confidence">
            <a:extLst>
              <a:ext uri="{FF2B5EF4-FFF2-40B4-BE49-F238E27FC236}">
                <a16:creationId xmlns:a16="http://schemas.microsoft.com/office/drawing/2014/main" id="{36204CA9-1004-4FBF-91B3-6E084875DD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341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9EC331C6-94AC-4D52-A3EA-798A1F61A9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1086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in a chair&#10;&#10;Description automatically generated with medium confidence">
            <a:extLst>
              <a:ext uri="{FF2B5EF4-FFF2-40B4-BE49-F238E27FC236}">
                <a16:creationId xmlns:a16="http://schemas.microsoft.com/office/drawing/2014/main" id="{46F3B243-DB86-40E8-94FC-C6B21F95FA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260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57545EE-2442-411C-89F5-B1D7ACA115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2588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ebsite&#10;&#10;Description automatically generated">
            <a:extLst>
              <a:ext uri="{FF2B5EF4-FFF2-40B4-BE49-F238E27FC236}">
                <a16:creationId xmlns:a16="http://schemas.microsoft.com/office/drawing/2014/main" id="{1346F563-2612-422B-9BD3-669A3C122F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0866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on a couch&#10;&#10;Description automatically generated with medium confidence">
            <a:extLst>
              <a:ext uri="{FF2B5EF4-FFF2-40B4-BE49-F238E27FC236}">
                <a16:creationId xmlns:a16="http://schemas.microsoft.com/office/drawing/2014/main" id="{8158F110-F0F4-4EDC-95A4-139490DEF0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0980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in a chair&#10;&#10;Description automatically generated with low confidence">
            <a:extLst>
              <a:ext uri="{FF2B5EF4-FFF2-40B4-BE49-F238E27FC236}">
                <a16:creationId xmlns:a16="http://schemas.microsoft.com/office/drawing/2014/main" id="{F65407EE-8A77-444F-9FDB-0536FB3E16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7478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working&#10;&#10;Description automatically generated">
            <a:extLst>
              <a:ext uri="{FF2B5EF4-FFF2-40B4-BE49-F238E27FC236}">
                <a16:creationId xmlns:a16="http://schemas.microsoft.com/office/drawing/2014/main" id="{11E1E15B-C10E-45FB-95FB-6E884BB535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7468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in a chair&#10;&#10;Description automatically generated with low confidence">
            <a:extLst>
              <a:ext uri="{FF2B5EF4-FFF2-40B4-BE49-F238E27FC236}">
                <a16:creationId xmlns:a16="http://schemas.microsoft.com/office/drawing/2014/main" id="{1929F25D-37A3-45D4-A85C-3F89911CD7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3426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90FD50E6-A89F-4158-8DD5-59FF7AF9DF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5440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screenshot&#10;&#10;Description automatically generated">
            <a:extLst>
              <a:ext uri="{FF2B5EF4-FFF2-40B4-BE49-F238E27FC236}">
                <a16:creationId xmlns:a16="http://schemas.microsoft.com/office/drawing/2014/main" id="{EFDD0FF5-4A67-440B-99F4-62F3C29CB6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1108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indoor, screenshot&#10;&#10;Description automatically generated">
            <a:extLst>
              <a:ext uri="{FF2B5EF4-FFF2-40B4-BE49-F238E27FC236}">
                <a16:creationId xmlns:a16="http://schemas.microsoft.com/office/drawing/2014/main" id="{8C5B12C1-E50A-4C05-9BFF-C5971FAC83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3243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16D92B66-66E8-40E6-81A3-6CF5B1CD7C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9699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CF3AEA86-2821-410B-B6C8-A4A6D29BF7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7433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492CB70B-D5E5-4549-BBC5-2893F820B0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" y="0"/>
            <a:ext cx="12177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4348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website&#10;&#10;Description automatically generated">
            <a:extLst>
              <a:ext uri="{FF2B5EF4-FFF2-40B4-BE49-F238E27FC236}">
                <a16:creationId xmlns:a16="http://schemas.microsoft.com/office/drawing/2014/main" id="{747BEDE3-A972-44FA-BE90-97ABE51E9E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5383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9BFB545E-86D1-4E12-9E18-98573047B5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8597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105E2117-7918-41DD-988E-DE293E5067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0239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6565B4EF-5738-42EA-9A64-53FCAA8BC1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9864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5D5384F0-C072-4B34-A620-7135ADE6E1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989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2C62615E-39D0-4AF2-8281-B92F8DA608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5274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CF348293-A43C-4310-8452-1A8030159F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2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C1DFE95F-3AD8-4AB6-8331-0FDAD46A47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2871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C851B73D-17C1-4748-9B9B-B749240B36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1833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B73C9C5-3A05-4C45-A09E-63D59521F0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4329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posing&#10;&#10;Description automatically generated">
            <a:extLst>
              <a:ext uri="{FF2B5EF4-FFF2-40B4-BE49-F238E27FC236}">
                <a16:creationId xmlns:a16="http://schemas.microsoft.com/office/drawing/2014/main" id="{B41FF55A-F6DD-4DE5-9091-B74413B7F3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2657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ebsite&#10;&#10;Description automatically generated with low confidence">
            <a:extLst>
              <a:ext uri="{FF2B5EF4-FFF2-40B4-BE49-F238E27FC236}">
                <a16:creationId xmlns:a16="http://schemas.microsoft.com/office/drawing/2014/main" id="{AB5EA7C3-4709-4315-A8D4-3655B725E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"/>
            <a:ext cx="12192000" cy="685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9782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5FCF7B07781E940821AB60145D590AE" ma:contentTypeVersion="10" ma:contentTypeDescription="Create a new document." ma:contentTypeScope="" ma:versionID="7064247c7df3aca519e03a9eecd25164">
  <xsd:schema xmlns:xsd="http://www.w3.org/2001/XMLSchema" xmlns:xs="http://www.w3.org/2001/XMLSchema" xmlns:p="http://schemas.microsoft.com/office/2006/metadata/properties" xmlns:ns2="75796dc6-7052-40f0-bff0-3b69fb1b53cc" xmlns:ns3="d5cb36d2-ace5-409e-bf1a-83f213e4ca90" targetNamespace="http://schemas.microsoft.com/office/2006/metadata/properties" ma:root="true" ma:fieldsID="c90b14ac203762175df7d899190f306c" ns2:_="" ns3:_="">
    <xsd:import namespace="75796dc6-7052-40f0-bff0-3b69fb1b53cc"/>
    <xsd:import namespace="d5cb36d2-ace5-409e-bf1a-83f213e4ca9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796dc6-7052-40f0-bff0-3b69fb1b53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cb36d2-ace5-409e-bf1a-83f213e4ca9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CE2D7EF-5E66-463B-9733-7B9ED3957B24}"/>
</file>

<file path=customXml/itemProps2.xml><?xml version="1.0" encoding="utf-8"?>
<ds:datastoreItem xmlns:ds="http://schemas.openxmlformats.org/officeDocument/2006/customXml" ds:itemID="{3E79DB6F-7B6D-41A0-8848-9DD5590192E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AF0E2DF-D199-4589-B4A5-883A9B110301}">
  <ds:schemaRefs>
    <ds:schemaRef ds:uri="http://schemas.microsoft.com/office/2006/metadata/properties"/>
    <ds:schemaRef ds:uri="http://schemas.microsoft.com/office/infopath/2007/PartnerControls"/>
  </ds:schemaRefs>
</ds:datastoreItem>
</file>

<file path=docMetadata/LabelInfo.xml><?xml version="1.0" encoding="utf-8"?>
<clbl:labelList xmlns:clbl="http://schemas.microsoft.com/office/2020/mipLabelMetadata">
  <clbl:label id="{03ef5274-90b8-4b3f-8a76-b4c36a43e904}" enabled="1" method="Standard" siteId="{61e6eeb3-5fd7-4aaa-ae3c-61e8deb09b79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35</Slides>
  <Notes>11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Carlos Peres</dc:creator>
  <cp:revision>1</cp:revision>
  <dcterms:created xsi:type="dcterms:W3CDTF">2022-01-13T18:44:34Z</dcterms:created>
  <dcterms:modified xsi:type="dcterms:W3CDTF">2022-01-20T23:51:21Z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0x01010095FCF7B07781E940821AB60145D590AE</vt:lpwstr>
  </property>
</Properties>
</file>