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modernComment_101_ED19A330.xml" ContentType="application/vnd.ms-powerpoint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0"/>
  </p:notes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CBCB8C9-F1F4-AA17-A954-F03AA2AF9366}" name="Elton John Da Costa Santos" initials="ES" userId="S::elton.john@churchofjesuschrist.org::a637a994-803e-41ea-9077-fa13ba90efd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2905401-D087-BBBE-9B87-93DBD7B04A0E}" v="81" dt="2023-12-20T16:45:43.09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>
    <p:restoredLeft sz="0" autoAdjust="0"/>
    <p:restoredTop sz="78378" autoAdjust="0"/>
  </p:normalViewPr>
  <p:slideViewPr>
    <p:cSldViewPr snapToGrid="0">
      <p:cViewPr varScale="1">
        <p:scale>
          <a:sx n="65" d="100"/>
          <a:sy n="65" d="100"/>
        </p:scale>
        <p:origin x="821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45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microsoft.com/office/2018/10/relationships/authors" Target="authors.xml"/><Relationship Id="rId20" Type="http://schemas.openxmlformats.org/officeDocument/2006/relationships/slide" Target="slides/slide16.xml"/><Relationship Id="rId41" Type="http://schemas.openxmlformats.org/officeDocument/2006/relationships/presProps" Target="presProps.xml"/></Relationships>
</file>

<file path=ppt/comments/modernComment_101_ED19A33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732E607B-E3D5-4F04-9CC2-C70DBE61D057}" authorId="{0CBCB8C9-F1F4-AA17-A954-F03AA2AF9366}" created="2023-12-20T16:43:13.060">
    <pc:sldMkLst xmlns:pc="http://schemas.microsoft.com/office/powerpoint/2013/main/command">
      <pc:docMk/>
      <pc:sldMk cId="3977880368" sldId="257"/>
    </pc:sldMkLst>
    <p188:txBody>
      <a:bodyPr/>
      <a:lstStyle/>
      <a:p>
        <a:r>
          <a:rPr lang="pt-PT"/>
          <a:t>Peça que um jovem ofereça uma oração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6D79F3-6B82-4B50-91F7-6EA401E31FAC}" type="datetimeFigureOut">
              <a:rPr lang="pt-BR" smtClean="0"/>
              <a:t>10/03/2025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2E25E5-B1FC-456C-B8AA-BB22AF1EBA7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47431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Peça para um jovem oferecer a oração.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2E25E5-B1FC-456C-B8AA-BB22AF1EBA79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072120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Apresente de forma dialogada esse slide. Sempre utilize os jovens para lerem.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2E25E5-B1FC-456C-B8AA-BB22AF1EBA79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818558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Apresente de forma dialogada esse slide. Sempre utilize os jovens para lerem.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2E25E5-B1FC-456C-B8AA-BB22AF1EBA79}" type="slidenum">
              <a:rPr lang="pt-BR" smtClean="0"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864406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Faça a pergunta e peça que dois jovens respondam.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2E25E5-B1FC-456C-B8AA-BB22AF1EBA79}" type="slidenum">
              <a:rPr lang="pt-BR" smtClean="0"/>
              <a:t>12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479547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Apresente de forma dialogada esse slide. Sempre utilize os jovens para lerem.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2E25E5-B1FC-456C-B8AA-BB22AF1EBA79}" type="slidenum">
              <a:rPr lang="pt-BR" smtClean="0"/>
              <a:t>13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534986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Faça a pergunta e peça que dois jovens respondam. (Sempre estimule o debate nas perguntas)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2E25E5-B1FC-456C-B8AA-BB22AF1EBA79}" type="slidenum">
              <a:rPr lang="pt-BR" smtClean="0"/>
              <a:t>14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41461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Peça que um jovem leia a citação.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2E25E5-B1FC-456C-B8AA-BB22AF1EBA79}" type="slidenum">
              <a:rPr lang="pt-BR" smtClean="0"/>
              <a:t>16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632984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Faça a pergunta e peça que um jovem e uma jovem responda.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2E25E5-B1FC-456C-B8AA-BB22AF1EBA79}" type="slidenum">
              <a:rPr lang="pt-BR" smtClean="0"/>
              <a:t>17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648329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Leia ou peça que um jovem lei esse parágrafo do Manual de </a:t>
            </a:r>
            <a:r>
              <a:rPr lang="pt-BR"/>
              <a:t>preparação missionaria.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2E25E5-B1FC-456C-B8AA-BB22AF1EBA79}" type="slidenum">
              <a:rPr lang="pt-BR" smtClean="0"/>
              <a:t>18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594230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Faça a pergunta e peça que um jovem e uma jovem responda.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2E25E5-B1FC-456C-B8AA-BB22AF1EBA79}" type="slidenum">
              <a:rPr lang="pt-BR" smtClean="0"/>
              <a:t>19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334386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Faça a pergunta e peça que um jovem e uma jovem responda.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2E25E5-B1FC-456C-B8AA-BB22AF1EBA79}" type="slidenum">
              <a:rPr lang="pt-BR" smtClean="0"/>
              <a:t>20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229726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Apresente o Objetivo da preparação.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2E25E5-B1FC-456C-B8AA-BB22AF1EBA79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273940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Apresente de forma dialogada esse slide. Sempre utilize os jovens para lerem.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2E25E5-B1FC-456C-B8AA-BB22AF1EBA79}" type="slidenum">
              <a:rPr lang="pt-BR" smtClean="0"/>
              <a:t>21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26643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Apresente de forma dialogada esse slide. Sempre utilize os jovens para lerem.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2E25E5-B1FC-456C-B8AA-BB22AF1EBA79}" type="slidenum">
              <a:rPr lang="pt-BR" smtClean="0"/>
              <a:t>22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500446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Peça que um jovem leia a citação.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2E25E5-B1FC-456C-B8AA-BB22AF1EBA79}" type="slidenum">
              <a:rPr lang="pt-BR" smtClean="0"/>
              <a:t>23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602777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Peça que um jovem leia a citação.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2E25E5-B1FC-456C-B8AA-BB22AF1EBA79}" type="slidenum">
              <a:rPr lang="pt-BR" smtClean="0"/>
              <a:t>25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569272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Peça que um jovem leia a citação.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2E25E5-B1FC-456C-B8AA-BB22AF1EBA79}" type="slidenum">
              <a:rPr lang="pt-BR" smtClean="0"/>
              <a:t>26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6166747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Peça que um jovem leia a pergunta. (Estimule respostas dos jovens)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2E25E5-B1FC-456C-B8AA-BB22AF1EBA79}" type="slidenum">
              <a:rPr lang="pt-BR" smtClean="0"/>
              <a:t>27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3323759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Peça que um jovem leia a citação.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2E25E5-B1FC-456C-B8AA-BB22AF1EBA79}" type="slidenum">
              <a:rPr lang="pt-BR" smtClean="0"/>
              <a:t>28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9282235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Peça que um jovem leia a pergunta. (Estimule respostas dos jovens)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2E25E5-B1FC-456C-B8AA-BB22AF1EBA79}" type="slidenum">
              <a:rPr lang="pt-BR" smtClean="0"/>
              <a:t>29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5156787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Explique que apenas os rapazes tem o serviço militar obrigatório no Brasil.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2E25E5-B1FC-456C-B8AA-BB22AF1EBA79}" type="slidenum">
              <a:rPr lang="pt-BR" smtClean="0"/>
              <a:t>30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6609439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Explique essa obrigação civil.( Não se posicione contra esse serviço militar) Explique que se o jovem for selecionado ele deve cumprir com sua obrigação para com a nação.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2E25E5-B1FC-456C-B8AA-BB22AF1EBA79}" type="slidenum">
              <a:rPr lang="pt-BR" smtClean="0"/>
              <a:t>31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396589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Apresente rapidamente cada um dos módulos.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2E25E5-B1FC-456C-B8AA-BB22AF1EBA79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238326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Peça que um jovem leia a  regra de fé.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2E25E5-B1FC-456C-B8AA-BB22AF1EBA79}" type="slidenum">
              <a:rPr lang="pt-BR" smtClean="0"/>
              <a:t>32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7046276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Estimule os jovens a registrarem suas metas no aplicativo. Caso algum jovem não tenha Smartphone, estimule a registar em um pequeno bloco ou folha as metas.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2E25E5-B1FC-456C-B8AA-BB22AF1EBA79}" type="slidenum">
              <a:rPr lang="pt-BR" smtClean="0"/>
              <a:t>33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1414359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Encerre o encontro e peça para um jovem oferecer a oração.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2E25E5-B1FC-456C-B8AA-BB22AF1EBA79}" type="slidenum">
              <a:rPr lang="pt-BR" smtClean="0"/>
              <a:t>34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140411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Apresente sucintamente a agenda do dia.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2E25E5-B1FC-456C-B8AA-BB22AF1EBA79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76795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Peça que um jovem leia a escritura.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2E25E5-B1FC-456C-B8AA-BB22AF1EBA79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200963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Faça essa pergunta e permita que dois ou três jovens respondam.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2E25E5-B1FC-456C-B8AA-BB22AF1EBA79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706748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Peça que um jovem leia a citação.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2E25E5-B1FC-456C-B8AA-BB22AF1EBA79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141046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Peça que um jovem leia a citação.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dirty="0"/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2E25E5-B1FC-456C-B8AA-BB22AF1EBA79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29167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Faça a pergunta e peça que um jovem e uma jovem responda.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2E25E5-B1FC-456C-B8AA-BB22AF1EBA79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662470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D832EF-1AAD-E976-0E7D-B4578FD4ED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A58E51E-6709-ED69-B4BD-BD407DE914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FA20A9D-E1FF-5E8E-BD81-617BF7ADB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96255-3DF6-489A-ADC2-26B0B740E19C}" type="datetimeFigureOut">
              <a:rPr lang="pt-BR" smtClean="0"/>
              <a:t>10/03/2025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62E0077-5F86-8D4A-ADF6-6C129F7BE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C85D8EE-9D22-6704-0A79-E9F1F61476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45D10-F98A-40A9-9C12-828B4146D2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59110377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4DDF588-E829-C00A-F039-F134DA5772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C58138ED-7004-05C5-539D-317B0BAA8B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3FE1030-CE4C-5CD2-870A-D062778219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96255-3DF6-489A-ADC2-26B0B740E19C}" type="datetimeFigureOut">
              <a:rPr lang="pt-BR" smtClean="0"/>
              <a:t>10/03/2025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2588554-1E18-AFAD-CA50-02BAE41A8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7119E57-37D3-9D36-EE2C-0D6ADF507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45D10-F98A-40A9-9C12-828B4146D2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4212317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F587995-59F9-3089-9EEB-47E6B38442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6E38D35D-C779-5804-E7BD-B05DFF053A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1ABEE1D-E426-6E82-FE57-3B1AEEBCBA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96255-3DF6-489A-ADC2-26B0B740E19C}" type="datetimeFigureOut">
              <a:rPr lang="pt-BR" smtClean="0"/>
              <a:t>10/03/2025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123DF87-6487-1183-744C-52FBE1B70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2EA0076-5E44-0A01-DD1E-3B4C0DB3D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45D10-F98A-40A9-9C12-828B4146D2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72794958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75FD2C-1E7B-9C18-ECF7-9B7402DE7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91BB4C8-01BB-5668-2DB5-A15B8A0367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C479F98-98ED-9D9C-0C85-809CE800D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96255-3DF6-489A-ADC2-26B0B740E19C}" type="datetimeFigureOut">
              <a:rPr lang="pt-BR" smtClean="0"/>
              <a:t>10/03/2025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AE4AF9B-61FA-5DA6-7EFF-C78F4DDF5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62D4D16-DB1D-259E-1D0E-0E8C0D6F8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45D10-F98A-40A9-9C12-828B4146D2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14586252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F2F33B-B3AB-BA91-EC09-CDFB2C446D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2CFA2BC-31B7-CFBC-8C06-B0CAED91C5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06A1117-8C1E-566B-1C12-D8383D933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96255-3DF6-489A-ADC2-26B0B740E19C}" type="datetimeFigureOut">
              <a:rPr lang="pt-BR" smtClean="0"/>
              <a:t>10/03/2025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4454C64-D224-8115-59BE-B6A72BB6E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2F98FF6-1BAB-990E-3ACD-926F02B50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45D10-F98A-40A9-9C12-828B4146D2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98421273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88CFC2-6446-195A-11EB-F38E72E993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D7685EA-1048-11BC-E038-1D3F422F5C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EF5D0F8-67B1-EEF5-2816-1BF49BC5C0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7D897FC-00D6-4BF3-9AE2-1115A55028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96255-3DF6-489A-ADC2-26B0B740E19C}" type="datetimeFigureOut">
              <a:rPr lang="pt-BR" smtClean="0"/>
              <a:t>10/03/2025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124F8C5-BA82-0031-E57F-4C0BE49F75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662290C-51A4-FB73-14C7-FD758C9F9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45D10-F98A-40A9-9C12-828B4146D2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81854811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E68243-6379-D922-6AD6-E26F3BDBD3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1D6DBBD-7DA3-F3AD-6448-F6D17CDB87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A288C6B-6FE6-291C-E7AF-A1B8CCDE8A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A5E6CE0F-63B8-465E-92A6-DFC3F2BF2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A241EE99-538D-0C82-50DA-112ECF7355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D3977C34-0709-8D02-9C3F-6203ABF21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96255-3DF6-489A-ADC2-26B0B740E19C}" type="datetimeFigureOut">
              <a:rPr lang="pt-BR" smtClean="0"/>
              <a:t>10/03/2025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F96FED40-CEDD-16D9-0433-EB295AB95B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2FC88622-E869-4348-F597-F6A8C754B6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45D10-F98A-40A9-9C12-828B4146D2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30120111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6136DC2-99A1-529C-357F-DABFE23884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5B1FC7E0-0094-B44A-A641-0963774DC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96255-3DF6-489A-ADC2-26B0B740E19C}" type="datetimeFigureOut">
              <a:rPr lang="pt-BR" smtClean="0"/>
              <a:t>10/03/2025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CB69BAEB-E21A-8968-82ED-DD69C01634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B20B4AAE-5399-DC13-1A10-DCF7116E8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45D10-F98A-40A9-9C12-828B4146D2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7668152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6613137C-CF5B-0A66-48A2-2024B9E38F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96255-3DF6-489A-ADC2-26B0B740E19C}" type="datetimeFigureOut">
              <a:rPr lang="pt-BR" smtClean="0"/>
              <a:t>10/03/2025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3E552670-670B-F5A8-9A5A-50098D0123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ABFB7D5-6ED0-2572-2771-2EC912E52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45D10-F98A-40A9-9C12-828B4146D2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7828995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F87C4F-FD2B-12A0-8755-2F4260AFC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2B84D29-FFF9-686F-3B4D-F049B1F8BD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11EC766C-E92E-772C-8A1D-E300CE72A6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51217B2-91E0-CFD1-CAF8-68A6422D6D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96255-3DF6-489A-ADC2-26B0B740E19C}" type="datetimeFigureOut">
              <a:rPr lang="pt-BR" smtClean="0"/>
              <a:t>10/03/2025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9E22125-86FD-D044-44E8-01103F540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84A766B-8EBB-2EBD-CDA4-C58408F28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45D10-F98A-40A9-9C12-828B4146D2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66732027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D156D1C-5256-59F0-A378-1CA346448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91C5D3B2-FB6F-90E7-AACC-1C542F0FC5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E46FB6F8-CB95-581F-8BA1-D3211A4663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ACEA340-623C-4D39-E25A-D4520A123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96255-3DF6-489A-ADC2-26B0B740E19C}" type="datetimeFigureOut">
              <a:rPr lang="pt-BR" smtClean="0"/>
              <a:t>10/03/2025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688FB6F-C4FC-A7F0-9D0D-CEC6A5AD10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E698F1F6-AAA3-9426-BD0A-AB693FFBC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45D10-F98A-40A9-9C12-828B4146D2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25475405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207446B1-B340-1E6C-8B79-ED4B09FF1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553FB39-5935-F19C-0A64-ABEC2A7B33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A17D712-E26B-8C41-7499-5345A58B7D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A96255-3DF6-489A-ADC2-26B0B740E19C}" type="datetimeFigureOut">
              <a:rPr lang="pt-BR" smtClean="0"/>
              <a:t>10/03/2025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860D609-A828-7287-49D8-B73240A682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AC62A79-92B4-FC4C-D2C1-E8480FCCE8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C45D10-F98A-40A9-9C12-828B4146D2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57186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01_ED19A330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o Rodapé 2">
            <a:extLst>
              <a:ext uri="{FF2B5EF4-FFF2-40B4-BE49-F238E27FC236}">
                <a16:creationId xmlns:a16="http://schemas.microsoft.com/office/drawing/2014/main" id="{A93B347F-C11F-887B-4CAA-4D298FCC47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dirty="0"/>
              <a:t>Peça que um jovem faça a </a:t>
            </a:r>
          </a:p>
        </p:txBody>
      </p:sp>
    </p:spTree>
    <p:extLst>
      <p:ext uri="{BB962C8B-B14F-4D97-AF65-F5344CB8AC3E}">
        <p14:creationId xmlns:p14="http://schemas.microsoft.com/office/powerpoint/2010/main" val="3977880368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11340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77414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56156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52008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31234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46836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72441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07181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24789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3822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46324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1238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70531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59750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92693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59879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44857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69337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01015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95389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59803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968807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41457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268487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B17C8C05-71AD-56C3-44FD-FC19EF5973E6}"/>
              </a:ext>
            </a:extLst>
          </p:cNvPr>
          <p:cNvSpPr txBox="1"/>
          <p:nvPr/>
        </p:nvSpPr>
        <p:spPr>
          <a:xfrm>
            <a:off x="3050005" y="3244334"/>
            <a:ext cx="61000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Peça que um jovem leia a citação.</a:t>
            </a:r>
          </a:p>
        </p:txBody>
      </p:sp>
    </p:spTree>
    <p:extLst>
      <p:ext uri="{BB962C8B-B14F-4D97-AF65-F5344CB8AC3E}">
        <p14:creationId xmlns:p14="http://schemas.microsoft.com/office/powerpoint/2010/main" val="189057938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675185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247804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3774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38799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41538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4042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45795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88419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911849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5FCF7B07781E940821AB60145D590AE" ma:contentTypeVersion="10" ma:contentTypeDescription="Create a new document." ma:contentTypeScope="" ma:versionID="7064247c7df3aca519e03a9eecd25164">
  <xsd:schema xmlns:xsd="http://www.w3.org/2001/XMLSchema" xmlns:xs="http://www.w3.org/2001/XMLSchema" xmlns:p="http://schemas.microsoft.com/office/2006/metadata/properties" xmlns:ns2="75796dc6-7052-40f0-bff0-3b69fb1b53cc" xmlns:ns3="d5cb36d2-ace5-409e-bf1a-83f213e4ca90" targetNamespace="http://schemas.microsoft.com/office/2006/metadata/properties" ma:root="true" ma:fieldsID="c90b14ac203762175df7d899190f306c" ns2:_="" ns3:_="">
    <xsd:import namespace="75796dc6-7052-40f0-bff0-3b69fb1b53cc"/>
    <xsd:import namespace="d5cb36d2-ace5-409e-bf1a-83f213e4ca9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5796dc6-7052-40f0-bff0-3b69fb1b53c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cb36d2-ace5-409e-bf1a-83f213e4ca9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FD1395E-A2D8-4415-92D1-6E5128464577}">
  <ds:schemaRefs>
    <ds:schemaRef ds:uri="http://schemas.openxmlformats.org/package/2006/metadata/core-properties"/>
    <ds:schemaRef ds:uri="d5cb36d2-ace5-409e-bf1a-83f213e4ca90"/>
    <ds:schemaRef ds:uri="http://schemas.microsoft.com/office/2006/documentManagement/types"/>
    <ds:schemaRef ds:uri="http://www.w3.org/XML/1998/namespace"/>
    <ds:schemaRef ds:uri="http://purl.org/dc/dcmitype/"/>
    <ds:schemaRef ds:uri="http://purl.org/dc/elements/1.1/"/>
    <ds:schemaRef ds:uri="75796dc6-7052-40f0-bff0-3b69fb1b53cc"/>
    <ds:schemaRef ds:uri="http://schemas.microsoft.com/office/infopath/2007/PartnerControls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EB60005F-A279-45B6-AC1A-C0945D39122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5796dc6-7052-40f0-bff0-3b69fb1b53cc"/>
    <ds:schemaRef ds:uri="d5cb36d2-ace5-409e-bf1a-83f213e4ca9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EEE85CE-9242-428F-8CA0-36691AD7866A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03ef5274-90b8-4b3f-8a76-b4c36a43e904}" enabled="1" method="Standard" siteId="{61e6eeb3-5fd7-4aaa-ae3c-61e8deb09b79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438</Words>
  <Application>Microsoft Office PowerPoint</Application>
  <PresentationFormat>Widescreen</PresentationFormat>
  <Paragraphs>66</Paragraphs>
  <Slides>35</Slides>
  <Notes>32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35</vt:i4>
      </vt:variant>
    </vt:vector>
  </HeadingPairs>
  <TitlesOfParts>
    <vt:vector size="40" baseType="lpstr">
      <vt:lpstr>Aptos</vt:lpstr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Carlos Valente</dc:creator>
  <cp:lastModifiedBy>Diogo Pereira</cp:lastModifiedBy>
  <cp:revision>20</cp:revision>
  <dcterms:created xsi:type="dcterms:W3CDTF">2023-10-06T11:47:49Z</dcterms:created>
  <dcterms:modified xsi:type="dcterms:W3CDTF">2025-03-10T21:40:08Z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0x01010095FCF7B07781E940821AB60145D590AE</vt:lpwstr>
  </property>
</Properties>
</file>