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43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3" r:id="rId21"/>
    <p:sldId id="295" r:id="rId22"/>
    <p:sldId id="294" r:id="rId23"/>
    <p:sldId id="275" r:id="rId24"/>
    <p:sldId id="276" r:id="rId25"/>
    <p:sldId id="277" r:id="rId26"/>
    <p:sldId id="278" r:id="rId27"/>
    <p:sldId id="279" r:id="rId28"/>
    <p:sldId id="280" r:id="rId29"/>
    <p:sldId id="281" r:id="rId30"/>
    <p:sldId id="282" r:id="rId31"/>
    <p:sldId id="283" r:id="rId32"/>
    <p:sldId id="284" r:id="rId33"/>
    <p:sldId id="285" r:id="rId34"/>
    <p:sldId id="286" r:id="rId35"/>
    <p:sldId id="287" r:id="rId36"/>
    <p:sldId id="288" r:id="rId37"/>
    <p:sldId id="289" r:id="rId38"/>
    <p:sldId id="290" r:id="rId39"/>
    <p:sldId id="291" r:id="rId40"/>
    <p:sldId id="292" r:id="rId41"/>
    <p:sldId id="293" r:id="rId42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857BDE8-BB02-2B98-EE22-CEA2F21A77BA}" v="39" dt="2024-01-02T20:33:34.757"/>
    <p1510:client id="{505313AD-897E-4C6C-BB03-FAB971EA6730}" v="1036" dt="2023-12-07T18:04:08.03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9" d="100"/>
          <a:sy n="79" d="100"/>
        </p:scale>
        <p:origin x="821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tableStyles" Target="tableStyle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notesMaster" Target="notesMasters/notesMaster1.xml"/><Relationship Id="rId48" Type="http://schemas.microsoft.com/office/2015/10/relationships/revisionInfo" Target="revisionInfo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theme" Target="theme/theme1.xml"/><Relationship Id="rId20" Type="http://schemas.openxmlformats.org/officeDocument/2006/relationships/slide" Target="slides/slide16.xml"/><Relationship Id="rId41" Type="http://schemas.openxmlformats.org/officeDocument/2006/relationships/slide" Target="slides/slide3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DFAC872-BD2A-4055-A9FC-1D36308068E6}" type="datetimeFigureOut">
              <a:rPr lang="pt-BR" smtClean="0"/>
              <a:t>10/03/2025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BE66031-44BF-4CFF-9244-9C7FE676FC8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194497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err="1">
                <a:ea typeface="Calibri"/>
                <a:cs typeface="Calibri"/>
              </a:rPr>
              <a:t>Prezado</a:t>
            </a:r>
            <a:r>
              <a:rPr lang="en-US">
                <a:ea typeface="Calibri"/>
                <a:cs typeface="Calibri"/>
              </a:rPr>
              <a:t> </a:t>
            </a:r>
            <a:r>
              <a:rPr lang="en-US" err="1">
                <a:ea typeface="Calibri"/>
                <a:cs typeface="Calibri"/>
              </a:rPr>
              <a:t>Facilitador</a:t>
            </a:r>
            <a:r>
              <a:rPr lang="en-US">
                <a:ea typeface="Calibri"/>
                <a:cs typeface="Calibri"/>
              </a:rPr>
              <a:t>:</a:t>
            </a:r>
          </a:p>
          <a:p>
            <a:r>
              <a:rPr lang="en-US">
                <a:ea typeface="Calibri"/>
                <a:cs typeface="Calibri"/>
              </a:rPr>
              <a:t>Para </a:t>
            </a:r>
            <a:r>
              <a:rPr lang="en-US" err="1">
                <a:ea typeface="Calibri"/>
                <a:cs typeface="Calibri"/>
              </a:rPr>
              <a:t>dar</a:t>
            </a:r>
            <a:r>
              <a:rPr lang="en-US">
                <a:ea typeface="Calibri"/>
                <a:cs typeface="Calibri"/>
              </a:rPr>
              <a:t> </a:t>
            </a:r>
            <a:r>
              <a:rPr lang="en-US" err="1">
                <a:ea typeface="Calibri"/>
                <a:cs typeface="Calibri"/>
              </a:rPr>
              <a:t>início</a:t>
            </a:r>
            <a:r>
              <a:rPr lang="en-US">
                <a:ea typeface="Calibri"/>
                <a:cs typeface="Calibri"/>
              </a:rPr>
              <a:t> a </a:t>
            </a:r>
            <a:r>
              <a:rPr lang="en-US" err="1">
                <a:ea typeface="Calibri"/>
                <a:cs typeface="Calibri"/>
              </a:rPr>
              <a:t>reunião</a:t>
            </a:r>
            <a:r>
              <a:rPr lang="en-US">
                <a:ea typeface="Calibri"/>
                <a:cs typeface="Calibri"/>
              </a:rPr>
              <a:t>, </a:t>
            </a:r>
            <a:r>
              <a:rPr lang="en-US" err="1">
                <a:ea typeface="Calibri"/>
                <a:cs typeface="Calibri"/>
              </a:rPr>
              <a:t>dê</a:t>
            </a:r>
            <a:r>
              <a:rPr lang="en-US">
                <a:ea typeface="Calibri"/>
                <a:cs typeface="Calibri"/>
              </a:rPr>
              <a:t> as boas-</a:t>
            </a:r>
            <a:r>
              <a:rPr lang="en-US" err="1">
                <a:ea typeface="Calibri"/>
                <a:cs typeface="Calibri"/>
              </a:rPr>
              <a:t>vindas</a:t>
            </a:r>
            <a:r>
              <a:rPr lang="en-US">
                <a:ea typeface="Calibri"/>
                <a:cs typeface="Calibri"/>
              </a:rPr>
              <a:t> </a:t>
            </a:r>
            <a:r>
              <a:rPr lang="en-US" err="1">
                <a:ea typeface="Calibri"/>
                <a:cs typeface="Calibri"/>
              </a:rPr>
              <a:t>aos</a:t>
            </a:r>
            <a:r>
              <a:rPr lang="en-US">
                <a:ea typeface="Calibri"/>
                <a:cs typeface="Calibri"/>
              </a:rPr>
              <a:t> </a:t>
            </a:r>
            <a:r>
              <a:rPr lang="en-US" err="1">
                <a:ea typeface="Calibri"/>
                <a:cs typeface="Calibri"/>
              </a:rPr>
              <a:t>participantes</a:t>
            </a:r>
            <a:r>
              <a:rPr lang="en-US">
                <a:ea typeface="Calibri"/>
                <a:cs typeface="Calibri"/>
              </a:rPr>
              <a:t>. </a:t>
            </a:r>
          </a:p>
          <a:p>
            <a:r>
              <a:rPr lang="en-US" err="1">
                <a:ea typeface="Calibri"/>
                <a:cs typeface="Calibri"/>
              </a:rPr>
              <a:t>Faça</a:t>
            </a:r>
            <a:r>
              <a:rPr lang="en-US">
                <a:ea typeface="Calibri"/>
                <a:cs typeface="Calibri"/>
              </a:rPr>
              <a:t> um </a:t>
            </a:r>
            <a:r>
              <a:rPr lang="en-US" err="1">
                <a:ea typeface="Calibri"/>
                <a:cs typeface="Calibri"/>
              </a:rPr>
              <a:t>contrato</a:t>
            </a:r>
            <a:r>
              <a:rPr lang="en-US">
                <a:ea typeface="Calibri"/>
                <a:cs typeface="Calibri"/>
              </a:rPr>
              <a:t> verbal </a:t>
            </a:r>
            <a:r>
              <a:rPr lang="en-US" err="1">
                <a:ea typeface="Calibri"/>
                <a:cs typeface="Calibri"/>
              </a:rPr>
              <a:t>sobre</a:t>
            </a:r>
            <a:r>
              <a:rPr lang="en-US">
                <a:ea typeface="Calibri"/>
                <a:cs typeface="Calibri"/>
              </a:rPr>
              <a:t> as </a:t>
            </a:r>
            <a:r>
              <a:rPr lang="en-US" err="1">
                <a:ea typeface="Calibri"/>
                <a:cs typeface="Calibri"/>
              </a:rPr>
              <a:t>regras</a:t>
            </a:r>
            <a:r>
              <a:rPr lang="en-US">
                <a:ea typeface="Calibri"/>
                <a:cs typeface="Calibri"/>
              </a:rPr>
              <a:t> do </a:t>
            </a:r>
            <a:r>
              <a:rPr lang="en-US" err="1">
                <a:ea typeface="Calibri"/>
                <a:cs typeface="Calibri"/>
              </a:rPr>
              <a:t>grupo</a:t>
            </a:r>
            <a:r>
              <a:rPr lang="en-US">
                <a:ea typeface="Calibri"/>
                <a:cs typeface="Calibri"/>
              </a:rPr>
              <a:t>: </a:t>
            </a:r>
            <a:r>
              <a:rPr lang="en-US" err="1">
                <a:ea typeface="Calibri"/>
                <a:cs typeface="Calibri"/>
              </a:rPr>
              <a:t>por</a:t>
            </a:r>
            <a:r>
              <a:rPr lang="en-US">
                <a:ea typeface="Calibri"/>
                <a:cs typeface="Calibri"/>
              </a:rPr>
              <a:t> </a:t>
            </a:r>
            <a:r>
              <a:rPr lang="en-US" err="1">
                <a:ea typeface="Calibri"/>
                <a:cs typeface="Calibri"/>
              </a:rPr>
              <a:t>exemplo</a:t>
            </a:r>
            <a:r>
              <a:rPr lang="en-US">
                <a:ea typeface="Calibri"/>
                <a:cs typeface="Calibri"/>
              </a:rPr>
              <a:t>, a </a:t>
            </a:r>
            <a:r>
              <a:rPr lang="en-US" err="1">
                <a:ea typeface="Calibri"/>
                <a:cs typeface="Calibri"/>
              </a:rPr>
              <a:t>participação</a:t>
            </a:r>
            <a:r>
              <a:rPr lang="en-US">
                <a:ea typeface="Calibri"/>
                <a:cs typeface="Calibri"/>
              </a:rPr>
              <a:t> de </a:t>
            </a:r>
            <a:r>
              <a:rPr lang="en-US" err="1">
                <a:ea typeface="Calibri"/>
                <a:cs typeface="Calibri"/>
              </a:rPr>
              <a:t>todos</a:t>
            </a:r>
            <a:r>
              <a:rPr lang="en-US">
                <a:ea typeface="Calibri"/>
                <a:cs typeface="Calibri"/>
              </a:rPr>
              <a:t> é </a:t>
            </a:r>
            <a:r>
              <a:rPr lang="en-US" err="1">
                <a:ea typeface="Calibri"/>
                <a:cs typeface="Calibri"/>
              </a:rPr>
              <a:t>bem-vinda</a:t>
            </a:r>
            <a:r>
              <a:rPr lang="en-US">
                <a:ea typeface="Calibri"/>
                <a:cs typeface="Calibri"/>
              </a:rPr>
              <a:t>, </a:t>
            </a:r>
            <a:r>
              <a:rPr lang="en-US" err="1">
                <a:ea typeface="Calibri"/>
                <a:cs typeface="Calibri"/>
              </a:rPr>
              <a:t>eles</a:t>
            </a:r>
            <a:r>
              <a:rPr lang="en-US">
                <a:ea typeface="Calibri"/>
                <a:cs typeface="Calibri"/>
              </a:rPr>
              <a:t> </a:t>
            </a:r>
            <a:r>
              <a:rPr lang="en-US" err="1">
                <a:ea typeface="Calibri"/>
                <a:cs typeface="Calibri"/>
              </a:rPr>
              <a:t>devem</a:t>
            </a:r>
            <a:r>
              <a:rPr lang="en-US">
                <a:ea typeface="Calibri"/>
                <a:cs typeface="Calibri"/>
              </a:rPr>
              <a:t> </a:t>
            </a:r>
            <a:r>
              <a:rPr lang="en-US" err="1">
                <a:ea typeface="Calibri"/>
                <a:cs typeface="Calibri"/>
              </a:rPr>
              <a:t>levantar</a:t>
            </a:r>
            <a:r>
              <a:rPr lang="en-US">
                <a:ea typeface="Calibri"/>
                <a:cs typeface="Calibri"/>
              </a:rPr>
              <a:t> a </a:t>
            </a:r>
            <a:r>
              <a:rPr lang="en-US" err="1">
                <a:ea typeface="Calibri"/>
                <a:cs typeface="Calibri"/>
              </a:rPr>
              <a:t>mão</a:t>
            </a:r>
            <a:r>
              <a:rPr lang="en-US">
                <a:ea typeface="Calibri"/>
                <a:cs typeface="Calibri"/>
              </a:rPr>
              <a:t> para </a:t>
            </a:r>
            <a:r>
              <a:rPr lang="en-US" err="1">
                <a:ea typeface="Calibri"/>
                <a:cs typeface="Calibri"/>
              </a:rPr>
              <a:t>falar</a:t>
            </a:r>
            <a:r>
              <a:rPr lang="en-US">
                <a:ea typeface="Calibri"/>
                <a:cs typeface="Calibri"/>
              </a:rPr>
              <a:t>, </a:t>
            </a:r>
            <a:r>
              <a:rPr lang="en-US" err="1">
                <a:ea typeface="Calibri"/>
                <a:cs typeface="Calibri"/>
              </a:rPr>
              <a:t>respeitar</a:t>
            </a:r>
            <a:r>
              <a:rPr lang="en-US">
                <a:ea typeface="Calibri"/>
                <a:cs typeface="Calibri"/>
              </a:rPr>
              <a:t> a </a:t>
            </a:r>
            <a:r>
              <a:rPr lang="en-US" err="1">
                <a:ea typeface="Calibri"/>
                <a:cs typeface="Calibri"/>
              </a:rPr>
              <a:t>vez</a:t>
            </a:r>
            <a:r>
              <a:rPr lang="en-US">
                <a:ea typeface="Calibri"/>
                <a:cs typeface="Calibri"/>
              </a:rPr>
              <a:t> de </a:t>
            </a:r>
            <a:r>
              <a:rPr lang="en-US" err="1">
                <a:ea typeface="Calibri"/>
                <a:cs typeface="Calibri"/>
              </a:rPr>
              <a:t>falar</a:t>
            </a:r>
            <a:r>
              <a:rPr lang="en-US">
                <a:ea typeface="Calibri"/>
                <a:cs typeface="Calibri"/>
              </a:rPr>
              <a:t>, </a:t>
            </a:r>
            <a:r>
              <a:rPr lang="en-US" err="1">
                <a:ea typeface="Calibri"/>
                <a:cs typeface="Calibri"/>
              </a:rPr>
              <a:t>validar</a:t>
            </a:r>
            <a:r>
              <a:rPr lang="en-US">
                <a:ea typeface="Calibri"/>
                <a:cs typeface="Calibri"/>
              </a:rPr>
              <a:t> as </a:t>
            </a:r>
            <a:r>
              <a:rPr lang="en-US" err="1">
                <a:ea typeface="Calibri"/>
                <a:cs typeface="Calibri"/>
              </a:rPr>
              <a:t>emoções</a:t>
            </a:r>
            <a:r>
              <a:rPr lang="en-US">
                <a:ea typeface="Calibri"/>
                <a:cs typeface="Calibri"/>
              </a:rPr>
              <a:t> e </a:t>
            </a:r>
            <a:r>
              <a:rPr lang="en-US" err="1">
                <a:ea typeface="Calibri"/>
                <a:cs typeface="Calibri"/>
              </a:rPr>
              <a:t>sentimentos</a:t>
            </a:r>
            <a:r>
              <a:rPr lang="en-US">
                <a:ea typeface="Calibri"/>
                <a:cs typeface="Calibri"/>
              </a:rPr>
              <a:t> dos </a:t>
            </a:r>
            <a:r>
              <a:rPr lang="en-US" err="1">
                <a:ea typeface="Calibri"/>
                <a:cs typeface="Calibri"/>
              </a:rPr>
              <a:t>participantes</a:t>
            </a:r>
            <a:r>
              <a:rPr lang="en-US">
                <a:ea typeface="Calibri"/>
                <a:cs typeface="Calibri"/>
              </a:rPr>
              <a:t>. </a:t>
            </a:r>
            <a:r>
              <a:rPr lang="en-US"/>
              <a:t> Se o </a:t>
            </a:r>
            <a:r>
              <a:rPr lang="en-US" err="1"/>
              <a:t>treinamento</a:t>
            </a:r>
            <a:r>
              <a:rPr lang="en-US"/>
              <a:t> for on-line, </a:t>
            </a:r>
            <a:r>
              <a:rPr lang="en-US" err="1"/>
              <a:t>lembre</a:t>
            </a:r>
            <a:r>
              <a:rPr lang="en-US"/>
              <a:t> </a:t>
            </a:r>
            <a:r>
              <a:rPr lang="en-US" err="1"/>
              <a:t>aos</a:t>
            </a:r>
            <a:r>
              <a:rPr lang="en-US"/>
              <a:t> </a:t>
            </a:r>
            <a:r>
              <a:rPr lang="en-US" err="1"/>
              <a:t>participantes</a:t>
            </a:r>
            <a:r>
              <a:rPr lang="en-US"/>
              <a:t>: se </a:t>
            </a:r>
            <a:r>
              <a:rPr lang="en-US" err="1"/>
              <a:t>possível</a:t>
            </a:r>
            <a:r>
              <a:rPr lang="en-US"/>
              <a:t>, </a:t>
            </a:r>
            <a:r>
              <a:rPr lang="en-US" err="1"/>
              <a:t>manter</a:t>
            </a:r>
            <a:r>
              <a:rPr lang="en-US"/>
              <a:t> as </a:t>
            </a:r>
            <a:r>
              <a:rPr lang="en-US" err="1"/>
              <a:t>câmeras</a:t>
            </a:r>
            <a:r>
              <a:rPr lang="en-US"/>
              <a:t> </a:t>
            </a:r>
            <a:r>
              <a:rPr lang="en-US" err="1"/>
              <a:t>abertas</a:t>
            </a:r>
            <a:r>
              <a:rPr lang="en-US"/>
              <a:t>, </a:t>
            </a:r>
            <a:r>
              <a:rPr lang="en-US" err="1"/>
              <a:t>colocar</a:t>
            </a:r>
            <a:r>
              <a:rPr lang="en-US"/>
              <a:t> o </a:t>
            </a:r>
            <a:r>
              <a:rPr lang="en-US" err="1"/>
              <a:t>microfone</a:t>
            </a:r>
            <a:r>
              <a:rPr lang="en-US"/>
              <a:t> no mute e </a:t>
            </a:r>
            <a:r>
              <a:rPr lang="en-US" err="1"/>
              <a:t>levantar</a:t>
            </a:r>
            <a:r>
              <a:rPr lang="en-US"/>
              <a:t> as </a:t>
            </a:r>
            <a:r>
              <a:rPr lang="en-US" err="1"/>
              <a:t>mãos</a:t>
            </a:r>
            <a:r>
              <a:rPr lang="en-US"/>
              <a:t> </a:t>
            </a:r>
            <a:r>
              <a:rPr lang="en-US" err="1"/>
              <a:t>digitais</a:t>
            </a:r>
            <a:r>
              <a:rPr lang="en-US"/>
              <a:t> para </a:t>
            </a:r>
            <a:r>
              <a:rPr lang="en-US" err="1"/>
              <a:t>falar</a:t>
            </a:r>
            <a:r>
              <a:rPr lang="en-US"/>
              <a:t>. </a:t>
            </a:r>
            <a:endParaRPr lang="en-US">
              <a:ea typeface="Calibri"/>
              <a:cs typeface="Calibri"/>
            </a:endParaRPr>
          </a:p>
          <a:p>
            <a:r>
              <a:rPr lang="en-US" err="1"/>
              <a:t>Lembre</a:t>
            </a:r>
            <a:r>
              <a:rPr lang="en-US"/>
              <a:t> a </a:t>
            </a:r>
            <a:r>
              <a:rPr lang="en-US" err="1"/>
              <a:t>todos</a:t>
            </a:r>
            <a:r>
              <a:rPr lang="en-US"/>
              <a:t> do </a:t>
            </a:r>
            <a:r>
              <a:rPr lang="en-US" err="1"/>
              <a:t>horário</a:t>
            </a:r>
            <a:r>
              <a:rPr lang="en-US"/>
              <a:t> de </a:t>
            </a:r>
            <a:r>
              <a:rPr lang="en-US" err="1"/>
              <a:t>início</a:t>
            </a:r>
            <a:r>
              <a:rPr lang="en-US"/>
              <a:t> e </a:t>
            </a:r>
            <a:r>
              <a:rPr lang="en-US" err="1"/>
              <a:t>término</a:t>
            </a:r>
            <a:r>
              <a:rPr lang="en-US"/>
              <a:t> do </a:t>
            </a:r>
            <a:r>
              <a:rPr lang="en-US" err="1"/>
              <a:t>treinamento</a:t>
            </a:r>
            <a:r>
              <a:rPr lang="en-US"/>
              <a:t>. </a:t>
            </a:r>
          </a:p>
          <a:p>
            <a:r>
              <a:rPr lang="en-US"/>
              <a:t>Este </a:t>
            </a:r>
            <a:r>
              <a:rPr lang="en-US" err="1"/>
              <a:t>módulo</a:t>
            </a:r>
            <a:r>
              <a:rPr lang="en-US"/>
              <a:t> </a:t>
            </a:r>
            <a:r>
              <a:rPr lang="en-US" err="1"/>
              <a:t>deve</a:t>
            </a:r>
            <a:r>
              <a:rPr lang="en-US"/>
              <a:t> </a:t>
            </a:r>
            <a:r>
              <a:rPr lang="en-US" err="1"/>
              <a:t>durar</a:t>
            </a:r>
            <a:r>
              <a:rPr lang="en-US"/>
              <a:t> </a:t>
            </a:r>
            <a:r>
              <a:rPr lang="en-US" err="1"/>
              <a:t>aproximadamente</a:t>
            </a:r>
            <a:r>
              <a:rPr lang="en-US"/>
              <a:t> 60 min. </a:t>
            </a:r>
            <a:endParaRPr lang="en-US">
              <a:ea typeface="Calibri"/>
              <a:cs typeface="Calibri"/>
            </a:endParaRPr>
          </a:p>
          <a:p>
            <a:endParaRPr lang="en-US">
              <a:ea typeface="Calibri"/>
              <a:cs typeface="Calibri"/>
            </a:endParaRP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BE66031-44BF-4CFF-9244-9C7FE676FC88}" type="slidenum">
              <a:rPr lang="pt-BR" smtClean="0"/>
              <a:t>1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20674893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err="1"/>
              <a:t>Prezado</a:t>
            </a:r>
            <a:r>
              <a:rPr lang="en-US"/>
              <a:t> </a:t>
            </a:r>
            <a:r>
              <a:rPr lang="en-US" err="1"/>
              <a:t>Facilitador</a:t>
            </a:r>
            <a:r>
              <a:rPr lang="en-US"/>
              <a:t>:</a:t>
            </a:r>
          </a:p>
          <a:p>
            <a:r>
              <a:rPr lang="en-US" err="1"/>
              <a:t>Você</a:t>
            </a:r>
            <a:r>
              <a:rPr lang="en-US"/>
              <a:t> </a:t>
            </a:r>
            <a:r>
              <a:rPr lang="en-US" err="1"/>
              <a:t>pode</a:t>
            </a:r>
            <a:r>
              <a:rPr lang="en-US"/>
              <a:t> </a:t>
            </a:r>
            <a:r>
              <a:rPr lang="en-US" err="1"/>
              <a:t>escolher</a:t>
            </a:r>
            <a:r>
              <a:rPr lang="en-US"/>
              <a:t> um </a:t>
            </a:r>
            <a:r>
              <a:rPr lang="en-US" err="1"/>
              <a:t>jovem</a:t>
            </a:r>
            <a:r>
              <a:rPr lang="en-US"/>
              <a:t> </a:t>
            </a:r>
            <a:r>
              <a:rPr lang="en-US" err="1"/>
              <a:t>ou</a:t>
            </a:r>
            <a:r>
              <a:rPr lang="en-US"/>
              <a:t> </a:t>
            </a:r>
            <a:r>
              <a:rPr lang="en-US" err="1"/>
              <a:t>líder</a:t>
            </a:r>
            <a:r>
              <a:rPr lang="en-US"/>
              <a:t> para </a:t>
            </a:r>
            <a:r>
              <a:rPr lang="en-US" err="1"/>
              <a:t>ler</a:t>
            </a:r>
            <a:r>
              <a:rPr lang="en-US"/>
              <a:t> </a:t>
            </a:r>
            <a:r>
              <a:rPr lang="en-US" err="1"/>
              <a:t>os</a:t>
            </a:r>
            <a:r>
              <a:rPr lang="en-US"/>
              <a:t> </a:t>
            </a:r>
            <a:r>
              <a:rPr lang="en-US" err="1"/>
              <a:t>tópicos</a:t>
            </a:r>
            <a:r>
              <a:rPr lang="en-US"/>
              <a:t> </a:t>
            </a:r>
            <a:r>
              <a:rPr lang="en-US" err="1"/>
              <a:t>deste</a:t>
            </a:r>
            <a:r>
              <a:rPr lang="en-US"/>
              <a:t> slide.</a:t>
            </a:r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BE66031-44BF-4CFF-9244-9C7FE676FC88}" type="slidenum">
              <a:rPr lang="pt-BR" smtClean="0"/>
              <a:t>11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4418548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err="1"/>
              <a:t>Prezado</a:t>
            </a:r>
            <a:r>
              <a:rPr lang="en-US"/>
              <a:t> </a:t>
            </a:r>
            <a:r>
              <a:rPr lang="en-US" err="1"/>
              <a:t>Facilitador</a:t>
            </a:r>
            <a:r>
              <a:rPr lang="en-US"/>
              <a:t>:</a:t>
            </a:r>
          </a:p>
          <a:p>
            <a:r>
              <a:rPr lang="en-US" err="1"/>
              <a:t>Você</a:t>
            </a:r>
            <a:r>
              <a:rPr lang="en-US"/>
              <a:t> </a:t>
            </a:r>
            <a:r>
              <a:rPr lang="en-US" err="1"/>
              <a:t>pode</a:t>
            </a:r>
            <a:r>
              <a:rPr lang="en-US"/>
              <a:t> </a:t>
            </a:r>
            <a:r>
              <a:rPr lang="en-US" err="1"/>
              <a:t>escolher</a:t>
            </a:r>
            <a:r>
              <a:rPr lang="en-US"/>
              <a:t> um </a:t>
            </a:r>
            <a:r>
              <a:rPr lang="en-US" err="1"/>
              <a:t>jovem</a:t>
            </a:r>
            <a:r>
              <a:rPr lang="en-US"/>
              <a:t> </a:t>
            </a:r>
            <a:r>
              <a:rPr lang="en-US" err="1"/>
              <a:t>ou</a:t>
            </a:r>
            <a:r>
              <a:rPr lang="en-US"/>
              <a:t> </a:t>
            </a:r>
            <a:r>
              <a:rPr lang="en-US" err="1"/>
              <a:t>líder</a:t>
            </a:r>
            <a:r>
              <a:rPr lang="en-US"/>
              <a:t> para </a:t>
            </a:r>
            <a:r>
              <a:rPr lang="en-US" err="1"/>
              <a:t>ler</a:t>
            </a:r>
            <a:r>
              <a:rPr lang="en-US"/>
              <a:t> a </a:t>
            </a:r>
            <a:r>
              <a:rPr lang="en-US" err="1"/>
              <a:t>citação</a:t>
            </a:r>
            <a:r>
              <a:rPr lang="en-US"/>
              <a:t>.</a:t>
            </a:r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BE66031-44BF-4CFF-9244-9C7FE676FC88}" type="slidenum">
              <a:rPr lang="pt-BR" smtClean="0"/>
              <a:t>12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98439213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err="1"/>
              <a:t>Prezado</a:t>
            </a:r>
            <a:r>
              <a:rPr lang="en-US"/>
              <a:t> </a:t>
            </a:r>
            <a:r>
              <a:rPr lang="en-US" err="1"/>
              <a:t>Facilitador</a:t>
            </a:r>
            <a:r>
              <a:rPr lang="en-US"/>
              <a:t>:</a:t>
            </a:r>
          </a:p>
          <a:p>
            <a:r>
              <a:rPr lang="en-US" err="1"/>
              <a:t>Você</a:t>
            </a:r>
            <a:r>
              <a:rPr lang="en-US"/>
              <a:t> </a:t>
            </a:r>
            <a:r>
              <a:rPr lang="en-US" err="1"/>
              <a:t>pode</a:t>
            </a:r>
            <a:r>
              <a:rPr lang="en-US"/>
              <a:t> </a:t>
            </a:r>
            <a:r>
              <a:rPr lang="en-US" err="1"/>
              <a:t>escolher</a:t>
            </a:r>
            <a:r>
              <a:rPr lang="en-US"/>
              <a:t> um </a:t>
            </a:r>
            <a:r>
              <a:rPr lang="en-US" err="1"/>
              <a:t>jovem</a:t>
            </a:r>
            <a:r>
              <a:rPr lang="en-US"/>
              <a:t> </a:t>
            </a:r>
            <a:r>
              <a:rPr lang="en-US" err="1"/>
              <a:t>ou</a:t>
            </a:r>
            <a:r>
              <a:rPr lang="en-US"/>
              <a:t> </a:t>
            </a:r>
            <a:r>
              <a:rPr lang="en-US" err="1"/>
              <a:t>líder</a:t>
            </a:r>
            <a:r>
              <a:rPr lang="en-US"/>
              <a:t> para </a:t>
            </a:r>
            <a:r>
              <a:rPr lang="en-US" err="1"/>
              <a:t>ler</a:t>
            </a:r>
            <a:r>
              <a:rPr lang="en-US"/>
              <a:t> a </a:t>
            </a:r>
            <a:r>
              <a:rPr lang="en-US" err="1"/>
              <a:t>citação</a:t>
            </a:r>
            <a:r>
              <a:rPr lang="en-US"/>
              <a:t>.</a:t>
            </a:r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BE66031-44BF-4CFF-9244-9C7FE676FC88}" type="slidenum">
              <a:rPr lang="pt-BR" smtClean="0"/>
              <a:t>14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570086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b="0" i="0">
                <a:solidFill>
                  <a:srgbClr val="FF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Prezado (a) Facilitador (a), </a:t>
            </a:r>
          </a:p>
          <a:p>
            <a:r>
              <a:rPr lang="pt-BR" b="0" i="0">
                <a:solidFill>
                  <a:srgbClr val="FAFAFA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Você pode usar diferentes ferramentas para incentivar os jovens a compartilharem sobre suas emoções. Seguem sugestões: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pt-BR" b="0" i="0" err="1">
                <a:latin typeface="Arial" panose="020B0604020202020204" pitchFamily="34" charset="0"/>
                <a:cs typeface="Arial" panose="020B0604020202020204" pitchFamily="34" charset="0"/>
              </a:rPr>
              <a:t>Mentimenter</a:t>
            </a:r>
            <a:r>
              <a:rPr lang="pt-BR" b="0" i="0">
                <a:latin typeface="Arial" panose="020B0604020202020204" pitchFamily="34" charset="0"/>
                <a:cs typeface="Arial" panose="020B0604020202020204" pitchFamily="34" charset="0"/>
              </a:rPr>
              <a:t> (https://www.mentimeter.com/pt-BR/login?continue=/app/home): nuvem de palavras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pt-BR" b="0" i="0">
                <a:latin typeface="Arial" panose="020B0604020202020204" pitchFamily="34" charset="0"/>
                <a:cs typeface="Arial" panose="020B0604020202020204" pitchFamily="34" charset="0"/>
              </a:rPr>
              <a:t>Post it: os jovens podem colocar post it nos quadro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pt-BR" b="0" i="0">
                <a:latin typeface="Arial" panose="020B0604020202020204" pitchFamily="34" charset="0"/>
                <a:cs typeface="Arial" panose="020B0604020202020204" pitchFamily="34" charset="0"/>
              </a:rPr>
              <a:t>Recurso enquete do zoom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BE66031-44BF-4CFF-9244-9C7FE676FC88}" type="slidenum">
              <a:rPr lang="pt-BR" smtClean="0"/>
              <a:t>15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4606205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/>
              <a:t>Prezado (a) Facilitador (a),</a:t>
            </a:r>
          </a:p>
          <a:p>
            <a:r>
              <a:rPr lang="pt-BR"/>
              <a:t>Para entender um pouco mais sobre emoções, você pode assistir os seguintes vídeos: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pt-BR"/>
              <a:t>Emoções básicas e universais: https://www.youtube.com/watch?v=IptgZSmFNj8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pt-BR"/>
              <a:t>Emoções e sentimentos: https://www.youtube.com/watch?v=UZmhB8iJI8s </a:t>
            </a:r>
          </a:p>
          <a:p>
            <a:endParaRPr lang="pt-B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BE66031-44BF-4CFF-9244-9C7FE676FC88}" type="slidenum">
              <a:rPr lang="pt-BR" smtClean="0"/>
              <a:t>16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72397088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err="1"/>
              <a:t>Prezado</a:t>
            </a:r>
            <a:r>
              <a:rPr lang="en-US"/>
              <a:t> </a:t>
            </a:r>
            <a:r>
              <a:rPr lang="en-US" err="1"/>
              <a:t>Facilitador</a:t>
            </a:r>
            <a:r>
              <a:rPr lang="en-US"/>
              <a:t>:</a:t>
            </a:r>
          </a:p>
          <a:p>
            <a:r>
              <a:rPr lang="en-US" err="1"/>
              <a:t>Você</a:t>
            </a:r>
            <a:r>
              <a:rPr lang="en-US"/>
              <a:t> </a:t>
            </a:r>
            <a:r>
              <a:rPr lang="en-US" err="1"/>
              <a:t>pode</a:t>
            </a:r>
            <a:r>
              <a:rPr lang="en-US"/>
              <a:t> </a:t>
            </a:r>
            <a:r>
              <a:rPr lang="en-US" err="1"/>
              <a:t>escolher</a:t>
            </a:r>
            <a:r>
              <a:rPr lang="en-US"/>
              <a:t> um </a:t>
            </a:r>
            <a:r>
              <a:rPr lang="en-US" err="1"/>
              <a:t>jovem</a:t>
            </a:r>
            <a:r>
              <a:rPr lang="en-US"/>
              <a:t> </a:t>
            </a:r>
            <a:r>
              <a:rPr lang="en-US" err="1"/>
              <a:t>ou</a:t>
            </a:r>
            <a:r>
              <a:rPr lang="en-US"/>
              <a:t> </a:t>
            </a:r>
            <a:r>
              <a:rPr lang="en-US" err="1"/>
              <a:t>líder</a:t>
            </a:r>
            <a:r>
              <a:rPr lang="en-US"/>
              <a:t> para </a:t>
            </a:r>
            <a:r>
              <a:rPr lang="en-US" err="1"/>
              <a:t>ler</a:t>
            </a:r>
            <a:r>
              <a:rPr lang="en-US"/>
              <a:t> </a:t>
            </a:r>
            <a:r>
              <a:rPr lang="en-US" err="1"/>
              <a:t>esta</a:t>
            </a:r>
            <a:r>
              <a:rPr lang="en-US"/>
              <a:t> </a:t>
            </a:r>
            <a:r>
              <a:rPr lang="en-US" err="1"/>
              <a:t>citação</a:t>
            </a:r>
            <a:r>
              <a:rPr lang="en-US"/>
              <a:t>.</a:t>
            </a:r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BE66031-44BF-4CFF-9244-9C7FE676FC88}" type="slidenum">
              <a:rPr lang="pt-BR" smtClean="0"/>
              <a:t>17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2421259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err="1">
                <a:ea typeface="Calibri"/>
                <a:cs typeface="Calibri"/>
              </a:rPr>
              <a:t>Prezado</a:t>
            </a:r>
            <a:r>
              <a:rPr lang="en-US">
                <a:ea typeface="Calibri"/>
                <a:cs typeface="Calibri"/>
              </a:rPr>
              <a:t> </a:t>
            </a:r>
            <a:r>
              <a:rPr lang="en-US" err="1">
                <a:ea typeface="Calibri"/>
                <a:cs typeface="Calibri"/>
              </a:rPr>
              <a:t>Facilitador</a:t>
            </a:r>
            <a:r>
              <a:rPr lang="en-US">
                <a:ea typeface="Calibri"/>
                <a:cs typeface="Calibri"/>
              </a:rPr>
              <a:t>:</a:t>
            </a:r>
          </a:p>
          <a:p>
            <a:r>
              <a:rPr lang="en-US" err="1">
                <a:ea typeface="Calibri"/>
                <a:cs typeface="Calibri"/>
              </a:rPr>
              <a:t>Você</a:t>
            </a:r>
            <a:r>
              <a:rPr lang="en-US">
                <a:ea typeface="Calibri"/>
                <a:cs typeface="Calibri"/>
              </a:rPr>
              <a:t> </a:t>
            </a:r>
            <a:r>
              <a:rPr lang="en-US" err="1">
                <a:ea typeface="Calibri"/>
                <a:cs typeface="Calibri"/>
              </a:rPr>
              <a:t>pode</a:t>
            </a:r>
            <a:r>
              <a:rPr lang="en-US">
                <a:ea typeface="Calibri"/>
                <a:cs typeface="Calibri"/>
              </a:rPr>
              <a:t> </a:t>
            </a:r>
            <a:r>
              <a:rPr lang="en-US" err="1">
                <a:ea typeface="Calibri"/>
                <a:cs typeface="Calibri"/>
              </a:rPr>
              <a:t>pedir</a:t>
            </a:r>
            <a:r>
              <a:rPr lang="en-US">
                <a:ea typeface="Calibri"/>
                <a:cs typeface="Calibri"/>
              </a:rPr>
              <a:t> que </a:t>
            </a:r>
            <a:r>
              <a:rPr lang="en-US" err="1">
                <a:ea typeface="Calibri"/>
                <a:cs typeface="Calibri"/>
              </a:rPr>
              <a:t>alguns</a:t>
            </a:r>
            <a:r>
              <a:rPr lang="en-US">
                <a:ea typeface="Calibri"/>
                <a:cs typeface="Calibri"/>
              </a:rPr>
              <a:t> </a:t>
            </a:r>
            <a:r>
              <a:rPr lang="en-US" err="1">
                <a:ea typeface="Calibri"/>
                <a:cs typeface="Calibri"/>
              </a:rPr>
              <a:t>jovens</a:t>
            </a:r>
            <a:r>
              <a:rPr lang="en-US">
                <a:ea typeface="Calibri"/>
                <a:cs typeface="Calibri"/>
              </a:rPr>
              <a:t> </a:t>
            </a:r>
            <a:r>
              <a:rPr lang="en-US" err="1">
                <a:ea typeface="Calibri"/>
                <a:cs typeface="Calibri"/>
              </a:rPr>
              <a:t>falem</a:t>
            </a:r>
            <a:r>
              <a:rPr lang="en-US">
                <a:ea typeface="Calibri"/>
                <a:cs typeface="Calibri"/>
              </a:rPr>
              <a:t> </a:t>
            </a:r>
            <a:r>
              <a:rPr lang="en-US" err="1">
                <a:ea typeface="Calibri"/>
                <a:cs typeface="Calibri"/>
              </a:rPr>
              <a:t>sobre</a:t>
            </a:r>
            <a:r>
              <a:rPr lang="en-US">
                <a:ea typeface="Calibri"/>
                <a:cs typeface="Calibri"/>
              </a:rPr>
              <a:t> </a:t>
            </a:r>
            <a:r>
              <a:rPr lang="en-US" err="1">
                <a:ea typeface="Calibri"/>
                <a:cs typeface="Calibri"/>
              </a:rPr>
              <a:t>como</a:t>
            </a:r>
            <a:r>
              <a:rPr lang="en-US">
                <a:ea typeface="Calibri"/>
                <a:cs typeface="Calibri"/>
              </a:rPr>
              <a:t> </a:t>
            </a:r>
            <a:r>
              <a:rPr lang="en-US" err="1">
                <a:ea typeface="Calibri"/>
                <a:cs typeface="Calibri"/>
              </a:rPr>
              <a:t>eles</a:t>
            </a:r>
            <a:r>
              <a:rPr lang="en-US">
                <a:ea typeface="Calibri"/>
                <a:cs typeface="Calibri"/>
              </a:rPr>
              <a:t> </a:t>
            </a:r>
            <a:r>
              <a:rPr lang="en-US" err="1">
                <a:ea typeface="Calibri"/>
                <a:cs typeface="Calibri"/>
              </a:rPr>
              <a:t>acham</a:t>
            </a:r>
            <a:r>
              <a:rPr lang="en-US">
                <a:ea typeface="Calibri"/>
                <a:cs typeface="Calibri"/>
              </a:rPr>
              <a:t> que </a:t>
            </a:r>
            <a:r>
              <a:rPr lang="en-US" err="1">
                <a:ea typeface="Calibri"/>
                <a:cs typeface="Calibri"/>
              </a:rPr>
              <a:t>podem</a:t>
            </a:r>
            <a:r>
              <a:rPr lang="en-US">
                <a:ea typeface="Calibri"/>
                <a:cs typeface="Calibri"/>
              </a:rPr>
              <a:t> se </a:t>
            </a:r>
            <a:r>
              <a:rPr lang="en-US" err="1">
                <a:ea typeface="Calibri"/>
                <a:cs typeface="Calibri"/>
              </a:rPr>
              <a:t>preparar</a:t>
            </a:r>
            <a:r>
              <a:rPr lang="en-US">
                <a:ea typeface="Calibri"/>
                <a:cs typeface="Calibri"/>
              </a:rPr>
              <a:t> </a:t>
            </a:r>
            <a:r>
              <a:rPr lang="en-US" err="1">
                <a:ea typeface="Calibri"/>
                <a:cs typeface="Calibri"/>
              </a:rPr>
              <a:t>emocional</a:t>
            </a:r>
            <a:r>
              <a:rPr lang="en-US">
                <a:ea typeface="Calibri"/>
                <a:cs typeface="Calibri"/>
              </a:rPr>
              <a:t> para </a:t>
            </a:r>
            <a:r>
              <a:rPr lang="en-US" err="1">
                <a:ea typeface="Calibri"/>
                <a:cs typeface="Calibri"/>
              </a:rPr>
              <a:t>servir</a:t>
            </a:r>
            <a:r>
              <a:rPr lang="en-US">
                <a:ea typeface="Calibri"/>
                <a:cs typeface="Calibri"/>
              </a:rPr>
              <a:t> </a:t>
            </a:r>
            <a:r>
              <a:rPr lang="en-US" err="1">
                <a:ea typeface="Calibri"/>
                <a:cs typeface="Calibri"/>
              </a:rPr>
              <a:t>uma</a:t>
            </a:r>
            <a:r>
              <a:rPr lang="en-US">
                <a:ea typeface="Calibri"/>
                <a:cs typeface="Calibri"/>
              </a:rPr>
              <a:t> </a:t>
            </a:r>
            <a:r>
              <a:rPr lang="en-US" err="1">
                <a:ea typeface="Calibri"/>
                <a:cs typeface="Calibri"/>
              </a:rPr>
              <a:t>missão</a:t>
            </a:r>
            <a:r>
              <a:rPr lang="en-US">
                <a:ea typeface="Calibri"/>
                <a:cs typeface="Calibri"/>
              </a:rPr>
              <a:t>. </a:t>
            </a:r>
          </a:p>
          <a:p>
            <a:r>
              <a:rPr lang="en-US" err="1">
                <a:ea typeface="Calibri"/>
                <a:cs typeface="Calibri"/>
              </a:rPr>
              <a:t>Enfatize</a:t>
            </a:r>
            <a:r>
              <a:rPr lang="en-US">
                <a:ea typeface="Calibri"/>
                <a:cs typeface="Calibri"/>
              </a:rPr>
              <a:t> que </a:t>
            </a:r>
            <a:r>
              <a:rPr lang="en-US" err="1">
                <a:ea typeface="Calibri"/>
                <a:cs typeface="Calibri"/>
              </a:rPr>
              <a:t>não</a:t>
            </a:r>
            <a:r>
              <a:rPr lang="en-US">
                <a:ea typeface="Calibri"/>
                <a:cs typeface="Calibri"/>
              </a:rPr>
              <a:t> </a:t>
            </a:r>
            <a:r>
              <a:rPr lang="en-US" err="1">
                <a:ea typeface="Calibri"/>
                <a:cs typeface="Calibri"/>
              </a:rPr>
              <a:t>existem</a:t>
            </a:r>
            <a:r>
              <a:rPr lang="en-US">
                <a:ea typeface="Calibri"/>
                <a:cs typeface="Calibri"/>
              </a:rPr>
              <a:t> </a:t>
            </a:r>
            <a:r>
              <a:rPr lang="en-US" err="1">
                <a:ea typeface="Calibri"/>
                <a:cs typeface="Calibri"/>
              </a:rPr>
              <a:t>respostas</a:t>
            </a:r>
            <a:r>
              <a:rPr lang="en-US">
                <a:ea typeface="Calibri"/>
                <a:cs typeface="Calibri"/>
              </a:rPr>
              <a:t> </a:t>
            </a:r>
            <a:r>
              <a:rPr lang="en-US" err="1">
                <a:ea typeface="Calibri"/>
                <a:cs typeface="Calibri"/>
              </a:rPr>
              <a:t>certas</a:t>
            </a:r>
            <a:r>
              <a:rPr lang="en-US">
                <a:ea typeface="Calibri"/>
                <a:cs typeface="Calibri"/>
              </a:rPr>
              <a:t> </a:t>
            </a:r>
            <a:r>
              <a:rPr lang="en-US" err="1">
                <a:ea typeface="Calibri"/>
                <a:cs typeface="Calibri"/>
              </a:rPr>
              <a:t>ou</a:t>
            </a:r>
            <a:r>
              <a:rPr lang="en-US">
                <a:ea typeface="Calibri"/>
                <a:cs typeface="Calibri"/>
              </a:rPr>
              <a:t> </a:t>
            </a:r>
            <a:r>
              <a:rPr lang="en-US" err="1">
                <a:ea typeface="Calibri"/>
                <a:cs typeface="Calibri"/>
              </a:rPr>
              <a:t>erradas</a:t>
            </a:r>
            <a:r>
              <a:rPr lang="en-US">
                <a:ea typeface="Calibri"/>
                <a:cs typeface="Calibri"/>
              </a:rPr>
              <a:t> e que o </a:t>
            </a:r>
            <a:r>
              <a:rPr lang="en-US" err="1">
                <a:ea typeface="Calibri"/>
                <a:cs typeface="Calibri"/>
              </a:rPr>
              <a:t>objetivo</a:t>
            </a:r>
            <a:r>
              <a:rPr lang="en-US">
                <a:ea typeface="Calibri"/>
                <a:cs typeface="Calibri"/>
              </a:rPr>
              <a:t> do debate é </a:t>
            </a:r>
            <a:r>
              <a:rPr lang="en-US" err="1">
                <a:ea typeface="Calibri"/>
                <a:cs typeface="Calibri"/>
              </a:rPr>
              <a:t>identificar</a:t>
            </a:r>
            <a:r>
              <a:rPr lang="en-US">
                <a:ea typeface="Calibri"/>
                <a:cs typeface="Calibri"/>
              </a:rPr>
              <a:t> </a:t>
            </a:r>
            <a:r>
              <a:rPr lang="en-US" err="1">
                <a:ea typeface="Calibri"/>
                <a:cs typeface="Calibri"/>
              </a:rPr>
              <a:t>como</a:t>
            </a:r>
            <a:r>
              <a:rPr lang="en-US">
                <a:ea typeface="Calibri"/>
                <a:cs typeface="Calibri"/>
              </a:rPr>
              <a:t> </a:t>
            </a:r>
            <a:r>
              <a:rPr lang="en-US" err="1">
                <a:ea typeface="Calibri"/>
                <a:cs typeface="Calibri"/>
              </a:rPr>
              <a:t>eles</a:t>
            </a:r>
            <a:r>
              <a:rPr lang="en-US">
                <a:ea typeface="Calibri"/>
                <a:cs typeface="Calibri"/>
              </a:rPr>
              <a:t> </a:t>
            </a:r>
            <a:r>
              <a:rPr lang="en-US" err="1">
                <a:ea typeface="Calibri"/>
                <a:cs typeface="Calibri"/>
              </a:rPr>
              <a:t>podem</a:t>
            </a:r>
            <a:r>
              <a:rPr lang="en-US">
                <a:ea typeface="Calibri"/>
                <a:cs typeface="Calibri"/>
              </a:rPr>
              <a:t> se </a:t>
            </a:r>
            <a:r>
              <a:rPr lang="en-US" err="1">
                <a:ea typeface="Calibri"/>
                <a:cs typeface="Calibri"/>
              </a:rPr>
              <a:t>preparar</a:t>
            </a:r>
            <a:r>
              <a:rPr lang="en-US">
                <a:ea typeface="Calibri"/>
                <a:cs typeface="Calibri"/>
              </a:rPr>
              <a:t> </a:t>
            </a:r>
            <a:r>
              <a:rPr lang="en-US" err="1">
                <a:ea typeface="Calibri"/>
                <a:cs typeface="Calibri"/>
              </a:rPr>
              <a:t>emocionalmente</a:t>
            </a:r>
            <a:r>
              <a:rPr lang="en-US">
                <a:ea typeface="Calibri"/>
                <a:cs typeface="Calibri"/>
              </a:rPr>
              <a:t> para </a:t>
            </a:r>
            <a:r>
              <a:rPr lang="en-US" err="1">
                <a:ea typeface="Calibri"/>
                <a:cs typeface="Calibri"/>
              </a:rPr>
              <a:t>servir</a:t>
            </a:r>
            <a:r>
              <a:rPr lang="en-US">
                <a:ea typeface="Calibri"/>
                <a:cs typeface="Calibri"/>
              </a:rPr>
              <a:t> </a:t>
            </a:r>
            <a:r>
              <a:rPr lang="en-US" err="1">
                <a:ea typeface="Calibri"/>
                <a:cs typeface="Calibri"/>
              </a:rPr>
              <a:t>uma</a:t>
            </a:r>
            <a:r>
              <a:rPr lang="en-US">
                <a:ea typeface="Calibri"/>
                <a:cs typeface="Calibri"/>
              </a:rPr>
              <a:t> </a:t>
            </a:r>
            <a:r>
              <a:rPr lang="en-US" err="1">
                <a:ea typeface="Calibri"/>
                <a:cs typeface="Calibri"/>
              </a:rPr>
              <a:t>missão</a:t>
            </a:r>
            <a:r>
              <a:rPr lang="en-US">
                <a:ea typeface="Calibri"/>
                <a:cs typeface="Calibri"/>
              </a:rPr>
              <a:t>.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BE66031-44BF-4CFF-9244-9C7FE676FC88}" type="slidenum">
              <a:rPr lang="pt-BR" smtClean="0"/>
              <a:t>19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3893302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err="1"/>
              <a:t>Prezado</a:t>
            </a:r>
            <a:r>
              <a:rPr lang="en-US"/>
              <a:t> </a:t>
            </a:r>
            <a:r>
              <a:rPr lang="en-US" err="1"/>
              <a:t>Facilitador</a:t>
            </a:r>
            <a:r>
              <a:rPr lang="en-US"/>
              <a:t>:</a:t>
            </a:r>
          </a:p>
          <a:p>
            <a:r>
              <a:rPr lang="en-US" err="1"/>
              <a:t>Você</a:t>
            </a:r>
            <a:r>
              <a:rPr lang="en-US"/>
              <a:t> </a:t>
            </a:r>
            <a:r>
              <a:rPr lang="en-US" err="1"/>
              <a:t>pode</a:t>
            </a:r>
            <a:r>
              <a:rPr lang="en-US"/>
              <a:t> </a:t>
            </a:r>
            <a:r>
              <a:rPr lang="en-US" err="1"/>
              <a:t>escolher</a:t>
            </a:r>
            <a:r>
              <a:rPr lang="en-US"/>
              <a:t> um </a:t>
            </a:r>
            <a:r>
              <a:rPr lang="en-US" err="1"/>
              <a:t>jovem</a:t>
            </a:r>
            <a:r>
              <a:rPr lang="en-US"/>
              <a:t> </a:t>
            </a:r>
            <a:r>
              <a:rPr lang="en-US" err="1"/>
              <a:t>ou</a:t>
            </a:r>
            <a:r>
              <a:rPr lang="en-US"/>
              <a:t> </a:t>
            </a:r>
            <a:r>
              <a:rPr lang="en-US" err="1"/>
              <a:t>líder</a:t>
            </a:r>
            <a:r>
              <a:rPr lang="en-US"/>
              <a:t> para </a:t>
            </a:r>
            <a:r>
              <a:rPr lang="en-US" err="1"/>
              <a:t>ler</a:t>
            </a:r>
            <a:r>
              <a:rPr lang="en-US"/>
              <a:t> </a:t>
            </a:r>
            <a:r>
              <a:rPr lang="en-US" err="1"/>
              <a:t>os</a:t>
            </a:r>
            <a:r>
              <a:rPr lang="en-US"/>
              <a:t> </a:t>
            </a:r>
            <a:r>
              <a:rPr lang="en-US" err="1"/>
              <a:t>tópicos</a:t>
            </a:r>
            <a:r>
              <a:rPr lang="en-US"/>
              <a:t> </a:t>
            </a:r>
            <a:r>
              <a:rPr lang="en-US" err="1"/>
              <a:t>deste</a:t>
            </a:r>
            <a:r>
              <a:rPr lang="en-US"/>
              <a:t> slide.</a:t>
            </a:r>
            <a:endParaRPr lang="pt-B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BE66031-44BF-4CFF-9244-9C7FE676FC88}" type="slidenum">
              <a:rPr lang="pt-BR" smtClean="0"/>
              <a:t>20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574618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err="1"/>
              <a:t>Prezado</a:t>
            </a:r>
            <a:r>
              <a:rPr lang="en-US"/>
              <a:t> </a:t>
            </a:r>
            <a:r>
              <a:rPr lang="en-US" err="1"/>
              <a:t>Facilitador</a:t>
            </a:r>
            <a:r>
              <a:rPr lang="en-US"/>
              <a:t>:</a:t>
            </a:r>
          </a:p>
          <a:p>
            <a:r>
              <a:rPr lang="en-US" err="1"/>
              <a:t>Apresente</a:t>
            </a:r>
            <a:r>
              <a:rPr lang="en-US"/>
              <a:t> o </a:t>
            </a:r>
            <a:r>
              <a:rPr lang="en-US" err="1"/>
              <a:t>vídeo</a:t>
            </a:r>
            <a:r>
              <a:rPr lang="en-US"/>
              <a:t>.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BE66031-44BF-4CFF-9244-9C7FE676FC88}" type="slidenum">
              <a:rPr lang="pt-BR" smtClean="0"/>
              <a:t>22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3973484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err="1"/>
              <a:t>Prezado</a:t>
            </a:r>
            <a:r>
              <a:rPr lang="en-US"/>
              <a:t> </a:t>
            </a:r>
            <a:r>
              <a:rPr lang="en-US" err="1"/>
              <a:t>Facilitador</a:t>
            </a:r>
            <a:r>
              <a:rPr lang="en-US"/>
              <a:t>:</a:t>
            </a:r>
          </a:p>
          <a:p>
            <a:r>
              <a:rPr lang="en-US"/>
              <a:t>Você pode escolher um jovem ou líder para ler os tópicos deste slide.</a:t>
            </a:r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BE66031-44BF-4CFF-9244-9C7FE676FC88}" type="slidenum">
              <a:rPr lang="pt-BR" smtClean="0"/>
              <a:t>24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772596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err="1"/>
              <a:t>Prezado</a:t>
            </a:r>
            <a:r>
              <a:rPr lang="en-US"/>
              <a:t> </a:t>
            </a:r>
            <a:r>
              <a:rPr lang="en-US" err="1"/>
              <a:t>Facilitador</a:t>
            </a:r>
            <a:r>
              <a:rPr lang="en-US"/>
              <a:t>:</a:t>
            </a:r>
          </a:p>
          <a:p>
            <a:r>
              <a:rPr lang="en-US" err="1">
                <a:ea typeface="Calibri"/>
                <a:cs typeface="Calibri"/>
              </a:rPr>
              <a:t>Você</a:t>
            </a:r>
            <a:r>
              <a:rPr lang="en-US">
                <a:ea typeface="Calibri"/>
                <a:cs typeface="Calibri"/>
              </a:rPr>
              <a:t> </a:t>
            </a:r>
            <a:r>
              <a:rPr lang="en-US" err="1">
                <a:ea typeface="Calibri"/>
                <a:cs typeface="Calibri"/>
              </a:rPr>
              <a:t>pode</a:t>
            </a:r>
            <a:r>
              <a:rPr lang="en-US">
                <a:ea typeface="Calibri"/>
                <a:cs typeface="Calibri"/>
              </a:rPr>
              <a:t> </a:t>
            </a:r>
            <a:r>
              <a:rPr lang="en-US" err="1">
                <a:ea typeface="Calibri"/>
                <a:cs typeface="Calibri"/>
              </a:rPr>
              <a:t>escolher</a:t>
            </a:r>
            <a:r>
              <a:rPr lang="en-US">
                <a:ea typeface="Calibri"/>
                <a:cs typeface="Calibri"/>
              </a:rPr>
              <a:t> um </a:t>
            </a:r>
            <a:r>
              <a:rPr lang="en-US" err="1">
                <a:ea typeface="Calibri"/>
                <a:cs typeface="Calibri"/>
              </a:rPr>
              <a:t>jovem</a:t>
            </a:r>
            <a:r>
              <a:rPr lang="en-US">
                <a:ea typeface="Calibri"/>
                <a:cs typeface="Calibri"/>
              </a:rPr>
              <a:t> </a:t>
            </a:r>
            <a:r>
              <a:rPr lang="en-US" err="1">
                <a:ea typeface="Calibri"/>
                <a:cs typeface="Calibri"/>
              </a:rPr>
              <a:t>ou</a:t>
            </a:r>
            <a:r>
              <a:rPr lang="en-US">
                <a:ea typeface="Calibri"/>
                <a:cs typeface="Calibri"/>
              </a:rPr>
              <a:t> </a:t>
            </a:r>
            <a:r>
              <a:rPr lang="en-US" err="1">
                <a:ea typeface="Calibri"/>
                <a:cs typeface="Calibri"/>
              </a:rPr>
              <a:t>líder</a:t>
            </a:r>
            <a:r>
              <a:rPr lang="en-US">
                <a:ea typeface="Calibri"/>
                <a:cs typeface="Calibri"/>
              </a:rPr>
              <a:t> para </a:t>
            </a:r>
            <a:r>
              <a:rPr lang="en-US" err="1">
                <a:ea typeface="Calibri"/>
                <a:cs typeface="Calibri"/>
              </a:rPr>
              <a:t>ler</a:t>
            </a:r>
            <a:r>
              <a:rPr lang="en-US">
                <a:ea typeface="Calibri"/>
                <a:cs typeface="Calibri"/>
              </a:rPr>
              <a:t> o </a:t>
            </a:r>
            <a:r>
              <a:rPr lang="en-US" err="1">
                <a:ea typeface="Calibri"/>
                <a:cs typeface="Calibri"/>
              </a:rPr>
              <a:t>objetivo</a:t>
            </a:r>
            <a:r>
              <a:rPr lang="en-US">
                <a:ea typeface="Calibri"/>
                <a:cs typeface="Calibri"/>
              </a:rPr>
              <a:t> do </a:t>
            </a:r>
            <a:r>
              <a:rPr lang="en-US" err="1">
                <a:ea typeface="Calibri"/>
                <a:cs typeface="Calibri"/>
              </a:rPr>
              <a:t>programa</a:t>
            </a:r>
            <a:r>
              <a:rPr lang="en-US">
                <a:ea typeface="Calibri"/>
                <a:cs typeface="Calibri"/>
              </a:rPr>
              <a:t>.</a:t>
            </a:r>
            <a:endParaRPr lang="en-US"/>
          </a:p>
          <a:p>
            <a:endParaRPr lang="en-US">
              <a:ea typeface="Calibri"/>
              <a:cs typeface="Calibri"/>
            </a:endParaRP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BE66031-44BF-4CFF-9244-9C7FE676FC88}" type="slidenum">
              <a:rPr lang="pt-BR" smtClean="0"/>
              <a:t>2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50250114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err="1"/>
              <a:t>Prezado</a:t>
            </a:r>
            <a:r>
              <a:rPr lang="en-US"/>
              <a:t> </a:t>
            </a:r>
            <a:r>
              <a:rPr lang="en-US" err="1"/>
              <a:t>Facilitador</a:t>
            </a:r>
            <a:r>
              <a:rPr lang="en-US"/>
              <a:t>:</a:t>
            </a:r>
          </a:p>
          <a:p>
            <a:r>
              <a:rPr lang="en-US" err="1"/>
              <a:t>Você</a:t>
            </a:r>
            <a:r>
              <a:rPr lang="en-US"/>
              <a:t> </a:t>
            </a:r>
            <a:r>
              <a:rPr lang="en-US" err="1"/>
              <a:t>pode</a:t>
            </a:r>
            <a:r>
              <a:rPr lang="en-US"/>
              <a:t> </a:t>
            </a:r>
            <a:r>
              <a:rPr lang="en-US" err="1"/>
              <a:t>escolher</a:t>
            </a:r>
            <a:r>
              <a:rPr lang="en-US"/>
              <a:t> um </a:t>
            </a:r>
            <a:r>
              <a:rPr lang="en-US" err="1"/>
              <a:t>jovem</a:t>
            </a:r>
            <a:r>
              <a:rPr lang="en-US"/>
              <a:t> </a:t>
            </a:r>
            <a:r>
              <a:rPr lang="en-US" err="1"/>
              <a:t>ou</a:t>
            </a:r>
            <a:r>
              <a:rPr lang="en-US"/>
              <a:t> </a:t>
            </a:r>
            <a:r>
              <a:rPr lang="en-US" err="1"/>
              <a:t>líder</a:t>
            </a:r>
            <a:r>
              <a:rPr lang="en-US"/>
              <a:t> para </a:t>
            </a:r>
            <a:r>
              <a:rPr lang="en-US" err="1"/>
              <a:t>ler</a:t>
            </a:r>
            <a:r>
              <a:rPr lang="en-US"/>
              <a:t> </a:t>
            </a:r>
            <a:r>
              <a:rPr lang="en-US" err="1"/>
              <a:t>os</a:t>
            </a:r>
            <a:r>
              <a:rPr lang="en-US"/>
              <a:t> </a:t>
            </a:r>
            <a:r>
              <a:rPr lang="en-US" err="1"/>
              <a:t>tópicos</a:t>
            </a:r>
            <a:r>
              <a:rPr lang="en-US"/>
              <a:t> </a:t>
            </a:r>
            <a:r>
              <a:rPr lang="en-US" err="1"/>
              <a:t>deste</a:t>
            </a:r>
            <a:r>
              <a:rPr lang="en-US"/>
              <a:t> slide.</a:t>
            </a:r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BE66031-44BF-4CFF-9244-9C7FE676FC88}" type="slidenum">
              <a:rPr lang="pt-BR" smtClean="0"/>
              <a:t>25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5867815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err="1"/>
              <a:t>Prezado</a:t>
            </a:r>
            <a:r>
              <a:rPr lang="en-US"/>
              <a:t> </a:t>
            </a:r>
            <a:r>
              <a:rPr lang="en-US" err="1"/>
              <a:t>Facilitador</a:t>
            </a:r>
            <a:r>
              <a:rPr lang="en-US"/>
              <a:t>:</a:t>
            </a:r>
          </a:p>
          <a:p>
            <a:r>
              <a:rPr lang="en-US" err="1"/>
              <a:t>Você</a:t>
            </a:r>
            <a:r>
              <a:rPr lang="en-US"/>
              <a:t> </a:t>
            </a:r>
            <a:r>
              <a:rPr lang="en-US" err="1"/>
              <a:t>pode</a:t>
            </a:r>
            <a:r>
              <a:rPr lang="en-US"/>
              <a:t> </a:t>
            </a:r>
            <a:r>
              <a:rPr lang="en-US" err="1"/>
              <a:t>escolher</a:t>
            </a:r>
            <a:r>
              <a:rPr lang="en-US"/>
              <a:t> um </a:t>
            </a:r>
            <a:r>
              <a:rPr lang="en-US" err="1"/>
              <a:t>jovem</a:t>
            </a:r>
            <a:r>
              <a:rPr lang="en-US"/>
              <a:t> </a:t>
            </a:r>
            <a:r>
              <a:rPr lang="en-US" err="1"/>
              <a:t>ou</a:t>
            </a:r>
            <a:r>
              <a:rPr lang="en-US"/>
              <a:t> </a:t>
            </a:r>
            <a:r>
              <a:rPr lang="en-US" err="1"/>
              <a:t>líder</a:t>
            </a:r>
            <a:r>
              <a:rPr lang="en-US"/>
              <a:t> para </a:t>
            </a:r>
            <a:r>
              <a:rPr lang="en-US" err="1"/>
              <a:t>ler</a:t>
            </a:r>
            <a:r>
              <a:rPr lang="en-US"/>
              <a:t> </a:t>
            </a:r>
            <a:r>
              <a:rPr lang="en-US" err="1"/>
              <a:t>os</a:t>
            </a:r>
            <a:r>
              <a:rPr lang="en-US"/>
              <a:t> </a:t>
            </a:r>
            <a:r>
              <a:rPr lang="en-US" err="1"/>
              <a:t>tópicos</a:t>
            </a:r>
            <a:r>
              <a:rPr lang="en-US"/>
              <a:t> </a:t>
            </a:r>
            <a:r>
              <a:rPr lang="en-US" err="1"/>
              <a:t>deste</a:t>
            </a:r>
            <a:r>
              <a:rPr lang="en-US"/>
              <a:t> slide.</a:t>
            </a:r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BE66031-44BF-4CFF-9244-9C7FE676FC88}" type="slidenum">
              <a:rPr lang="pt-BR" smtClean="0"/>
              <a:t>26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54512171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err="1"/>
              <a:t>Prezado</a:t>
            </a:r>
            <a:r>
              <a:rPr lang="en-US"/>
              <a:t> </a:t>
            </a:r>
            <a:r>
              <a:rPr lang="en-US" err="1"/>
              <a:t>Facilitador</a:t>
            </a:r>
            <a:r>
              <a:rPr lang="en-US"/>
              <a:t>:</a:t>
            </a:r>
          </a:p>
          <a:p>
            <a:r>
              <a:rPr lang="en-US"/>
              <a:t>Você pode escolher um jovem ou líder para ler os tópicos deste slide.</a:t>
            </a:r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BE66031-44BF-4CFF-9244-9C7FE676FC88}" type="slidenum">
              <a:rPr lang="pt-BR" smtClean="0"/>
              <a:t>27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2940135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err="1"/>
              <a:t>Prezado</a:t>
            </a:r>
            <a:r>
              <a:rPr lang="en-US"/>
              <a:t> </a:t>
            </a:r>
            <a:r>
              <a:rPr lang="en-US" err="1"/>
              <a:t>Facilitador</a:t>
            </a:r>
            <a:r>
              <a:rPr lang="en-US"/>
              <a:t>:</a:t>
            </a:r>
          </a:p>
          <a:p>
            <a:r>
              <a:rPr lang="en-US" err="1"/>
              <a:t>Você</a:t>
            </a:r>
            <a:r>
              <a:rPr lang="en-US"/>
              <a:t> </a:t>
            </a:r>
            <a:r>
              <a:rPr lang="en-US" err="1"/>
              <a:t>pode</a:t>
            </a:r>
            <a:r>
              <a:rPr lang="en-US"/>
              <a:t> </a:t>
            </a:r>
            <a:r>
              <a:rPr lang="en-US" err="1"/>
              <a:t>escolher</a:t>
            </a:r>
            <a:r>
              <a:rPr lang="en-US"/>
              <a:t> um </a:t>
            </a:r>
            <a:r>
              <a:rPr lang="en-US" err="1"/>
              <a:t>jovem</a:t>
            </a:r>
            <a:r>
              <a:rPr lang="en-US"/>
              <a:t> </a:t>
            </a:r>
            <a:r>
              <a:rPr lang="en-US" err="1"/>
              <a:t>ou</a:t>
            </a:r>
            <a:r>
              <a:rPr lang="en-US"/>
              <a:t> </a:t>
            </a:r>
            <a:r>
              <a:rPr lang="en-US" err="1"/>
              <a:t>líder</a:t>
            </a:r>
            <a:r>
              <a:rPr lang="en-US"/>
              <a:t> para </a:t>
            </a:r>
            <a:r>
              <a:rPr lang="en-US" err="1"/>
              <a:t>ler</a:t>
            </a:r>
            <a:r>
              <a:rPr lang="en-US"/>
              <a:t> </a:t>
            </a:r>
            <a:r>
              <a:rPr lang="en-US" err="1"/>
              <a:t>os</a:t>
            </a:r>
            <a:r>
              <a:rPr lang="en-US"/>
              <a:t> </a:t>
            </a:r>
            <a:r>
              <a:rPr lang="en-US" err="1"/>
              <a:t>tópicos</a:t>
            </a:r>
            <a:r>
              <a:rPr lang="en-US"/>
              <a:t> </a:t>
            </a:r>
            <a:r>
              <a:rPr lang="en-US" err="1"/>
              <a:t>deste</a:t>
            </a:r>
            <a:r>
              <a:rPr lang="en-US"/>
              <a:t> slide.</a:t>
            </a:r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BE66031-44BF-4CFF-9244-9C7FE676FC88}" type="slidenum">
              <a:rPr lang="pt-BR" smtClean="0"/>
              <a:t>28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51167228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err="1"/>
              <a:t>Prezado</a:t>
            </a:r>
            <a:r>
              <a:rPr lang="en-US"/>
              <a:t> </a:t>
            </a:r>
            <a:r>
              <a:rPr lang="en-US" err="1"/>
              <a:t>Facilitador</a:t>
            </a:r>
            <a:r>
              <a:rPr lang="en-US"/>
              <a:t>:</a:t>
            </a:r>
          </a:p>
          <a:p>
            <a:r>
              <a:rPr lang="en-US" err="1"/>
              <a:t>Você</a:t>
            </a:r>
            <a:r>
              <a:rPr lang="en-US"/>
              <a:t> </a:t>
            </a:r>
            <a:r>
              <a:rPr lang="en-US" err="1"/>
              <a:t>pode</a:t>
            </a:r>
            <a:r>
              <a:rPr lang="en-US"/>
              <a:t> </a:t>
            </a:r>
            <a:r>
              <a:rPr lang="en-US" err="1"/>
              <a:t>escolher</a:t>
            </a:r>
            <a:r>
              <a:rPr lang="en-US"/>
              <a:t> um </a:t>
            </a:r>
            <a:r>
              <a:rPr lang="en-US" err="1"/>
              <a:t>jovem</a:t>
            </a:r>
            <a:r>
              <a:rPr lang="en-US"/>
              <a:t> </a:t>
            </a:r>
            <a:r>
              <a:rPr lang="en-US" err="1"/>
              <a:t>ou</a:t>
            </a:r>
            <a:r>
              <a:rPr lang="en-US"/>
              <a:t> </a:t>
            </a:r>
            <a:r>
              <a:rPr lang="en-US" err="1"/>
              <a:t>líder</a:t>
            </a:r>
            <a:r>
              <a:rPr lang="en-US"/>
              <a:t> para </a:t>
            </a:r>
            <a:r>
              <a:rPr lang="en-US" err="1"/>
              <a:t>ler</a:t>
            </a:r>
            <a:r>
              <a:rPr lang="en-US"/>
              <a:t> </a:t>
            </a:r>
            <a:r>
              <a:rPr lang="en-US" err="1"/>
              <a:t>os</a:t>
            </a:r>
            <a:r>
              <a:rPr lang="en-US"/>
              <a:t> </a:t>
            </a:r>
            <a:r>
              <a:rPr lang="en-US" err="1"/>
              <a:t>tópicos</a:t>
            </a:r>
            <a:r>
              <a:rPr lang="en-US"/>
              <a:t> </a:t>
            </a:r>
            <a:r>
              <a:rPr lang="en-US" err="1"/>
              <a:t>deste</a:t>
            </a:r>
            <a:r>
              <a:rPr lang="en-US"/>
              <a:t> slide.</a:t>
            </a:r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BE66031-44BF-4CFF-9244-9C7FE676FC88}" type="slidenum">
              <a:rPr lang="pt-BR" smtClean="0"/>
              <a:t>29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84357406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err="1"/>
              <a:t>Prezado</a:t>
            </a:r>
            <a:r>
              <a:rPr lang="en-US"/>
              <a:t> </a:t>
            </a:r>
            <a:r>
              <a:rPr lang="en-US" err="1"/>
              <a:t>Facilitador</a:t>
            </a:r>
            <a:r>
              <a:rPr lang="en-US"/>
              <a:t>:</a:t>
            </a:r>
          </a:p>
          <a:p>
            <a:r>
              <a:rPr lang="en-US" err="1"/>
              <a:t>Você</a:t>
            </a:r>
            <a:r>
              <a:rPr lang="en-US"/>
              <a:t> </a:t>
            </a:r>
            <a:r>
              <a:rPr lang="en-US" err="1"/>
              <a:t>pode</a:t>
            </a:r>
            <a:r>
              <a:rPr lang="en-US"/>
              <a:t> </a:t>
            </a:r>
            <a:r>
              <a:rPr lang="en-US" err="1"/>
              <a:t>escolher</a:t>
            </a:r>
            <a:r>
              <a:rPr lang="en-US"/>
              <a:t> um </a:t>
            </a:r>
            <a:r>
              <a:rPr lang="en-US" err="1"/>
              <a:t>jovem</a:t>
            </a:r>
            <a:r>
              <a:rPr lang="en-US"/>
              <a:t> </a:t>
            </a:r>
            <a:r>
              <a:rPr lang="en-US" err="1"/>
              <a:t>ou</a:t>
            </a:r>
            <a:r>
              <a:rPr lang="en-US"/>
              <a:t> </a:t>
            </a:r>
            <a:r>
              <a:rPr lang="en-US" err="1"/>
              <a:t>líder</a:t>
            </a:r>
            <a:r>
              <a:rPr lang="en-US"/>
              <a:t> para </a:t>
            </a:r>
            <a:r>
              <a:rPr lang="en-US" err="1"/>
              <a:t>ler</a:t>
            </a:r>
            <a:r>
              <a:rPr lang="en-US"/>
              <a:t> </a:t>
            </a:r>
            <a:r>
              <a:rPr lang="en-US" err="1"/>
              <a:t>os</a:t>
            </a:r>
            <a:r>
              <a:rPr lang="en-US"/>
              <a:t> </a:t>
            </a:r>
            <a:r>
              <a:rPr lang="en-US" err="1"/>
              <a:t>tópicos</a:t>
            </a:r>
            <a:r>
              <a:rPr lang="en-US"/>
              <a:t> </a:t>
            </a:r>
            <a:r>
              <a:rPr lang="en-US" err="1"/>
              <a:t>deste</a:t>
            </a:r>
            <a:r>
              <a:rPr lang="en-US"/>
              <a:t> slide.</a:t>
            </a:r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BE66031-44BF-4CFF-9244-9C7FE676FC88}" type="slidenum">
              <a:rPr lang="pt-BR" smtClean="0"/>
              <a:t>30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57988817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err="1"/>
              <a:t>Prezado</a:t>
            </a:r>
            <a:r>
              <a:rPr lang="en-US"/>
              <a:t> </a:t>
            </a:r>
            <a:r>
              <a:rPr lang="en-US" err="1"/>
              <a:t>Facilitador</a:t>
            </a:r>
            <a:r>
              <a:rPr lang="en-US"/>
              <a:t>:</a:t>
            </a:r>
          </a:p>
          <a:p>
            <a:r>
              <a:rPr lang="en-US" err="1"/>
              <a:t>Você</a:t>
            </a:r>
            <a:r>
              <a:rPr lang="en-US"/>
              <a:t> </a:t>
            </a:r>
            <a:r>
              <a:rPr lang="en-US" err="1"/>
              <a:t>pode</a:t>
            </a:r>
            <a:r>
              <a:rPr lang="en-US"/>
              <a:t> </a:t>
            </a:r>
            <a:r>
              <a:rPr lang="en-US" err="1"/>
              <a:t>escolher</a:t>
            </a:r>
            <a:r>
              <a:rPr lang="en-US"/>
              <a:t> um </a:t>
            </a:r>
            <a:r>
              <a:rPr lang="en-US" err="1"/>
              <a:t>jovem</a:t>
            </a:r>
            <a:r>
              <a:rPr lang="en-US"/>
              <a:t> </a:t>
            </a:r>
            <a:r>
              <a:rPr lang="en-US" err="1"/>
              <a:t>ou</a:t>
            </a:r>
            <a:r>
              <a:rPr lang="en-US"/>
              <a:t> </a:t>
            </a:r>
            <a:r>
              <a:rPr lang="en-US" err="1"/>
              <a:t>líder</a:t>
            </a:r>
            <a:r>
              <a:rPr lang="en-US"/>
              <a:t> para </a:t>
            </a:r>
            <a:r>
              <a:rPr lang="en-US" err="1"/>
              <a:t>ler</a:t>
            </a:r>
            <a:r>
              <a:rPr lang="en-US"/>
              <a:t> </a:t>
            </a:r>
            <a:r>
              <a:rPr lang="en-US" err="1"/>
              <a:t>os</a:t>
            </a:r>
            <a:r>
              <a:rPr lang="en-US"/>
              <a:t> </a:t>
            </a:r>
            <a:r>
              <a:rPr lang="en-US" err="1"/>
              <a:t>tópicos</a:t>
            </a:r>
            <a:r>
              <a:rPr lang="en-US"/>
              <a:t> </a:t>
            </a:r>
            <a:r>
              <a:rPr lang="en-US" err="1"/>
              <a:t>deste</a:t>
            </a:r>
            <a:r>
              <a:rPr lang="en-US"/>
              <a:t> slide.</a:t>
            </a:r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BE66031-44BF-4CFF-9244-9C7FE676FC88}" type="slidenum">
              <a:rPr lang="pt-BR" smtClean="0"/>
              <a:t>31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9526208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err="1"/>
              <a:t>Prezado</a:t>
            </a:r>
            <a:r>
              <a:rPr lang="en-US"/>
              <a:t> </a:t>
            </a:r>
            <a:r>
              <a:rPr lang="en-US" err="1"/>
              <a:t>Facilitador</a:t>
            </a:r>
            <a:r>
              <a:rPr lang="en-US"/>
              <a:t>:</a:t>
            </a:r>
          </a:p>
          <a:p>
            <a:r>
              <a:rPr lang="en-US" err="1"/>
              <a:t>Você</a:t>
            </a:r>
            <a:r>
              <a:rPr lang="en-US"/>
              <a:t> </a:t>
            </a:r>
            <a:r>
              <a:rPr lang="en-US" err="1"/>
              <a:t>pode</a:t>
            </a:r>
            <a:r>
              <a:rPr lang="en-US"/>
              <a:t> </a:t>
            </a:r>
            <a:r>
              <a:rPr lang="en-US" err="1"/>
              <a:t>escolher</a:t>
            </a:r>
            <a:r>
              <a:rPr lang="en-US"/>
              <a:t> um </a:t>
            </a:r>
            <a:r>
              <a:rPr lang="en-US" err="1"/>
              <a:t>jovem</a:t>
            </a:r>
            <a:r>
              <a:rPr lang="en-US"/>
              <a:t> </a:t>
            </a:r>
            <a:r>
              <a:rPr lang="en-US" err="1"/>
              <a:t>ou</a:t>
            </a:r>
            <a:r>
              <a:rPr lang="en-US"/>
              <a:t> </a:t>
            </a:r>
            <a:r>
              <a:rPr lang="en-US" err="1"/>
              <a:t>líder</a:t>
            </a:r>
            <a:r>
              <a:rPr lang="en-US"/>
              <a:t> para </a:t>
            </a:r>
            <a:r>
              <a:rPr lang="en-US" err="1"/>
              <a:t>ler</a:t>
            </a:r>
            <a:r>
              <a:rPr lang="en-US"/>
              <a:t> </a:t>
            </a:r>
            <a:r>
              <a:rPr lang="en-US" err="1"/>
              <a:t>os</a:t>
            </a:r>
            <a:r>
              <a:rPr lang="en-US"/>
              <a:t> </a:t>
            </a:r>
            <a:r>
              <a:rPr lang="en-US" err="1"/>
              <a:t>tópicos</a:t>
            </a:r>
            <a:r>
              <a:rPr lang="en-US"/>
              <a:t> </a:t>
            </a:r>
            <a:r>
              <a:rPr lang="en-US" err="1"/>
              <a:t>deste</a:t>
            </a:r>
            <a:r>
              <a:rPr lang="en-US"/>
              <a:t> slide.</a:t>
            </a:r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BE66031-44BF-4CFF-9244-9C7FE676FC88}" type="slidenum">
              <a:rPr lang="pt-BR" smtClean="0"/>
              <a:t>32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0847257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>
              <a:ea typeface="Calibri"/>
              <a:cs typeface="Calibri"/>
            </a:endParaRP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BE66031-44BF-4CFF-9244-9C7FE676FC88}" type="slidenum">
              <a:rPr lang="pt-BR" smtClean="0"/>
              <a:t>34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01513712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err="1"/>
              <a:t>Prezado</a:t>
            </a:r>
            <a:r>
              <a:rPr lang="en-US"/>
              <a:t> </a:t>
            </a:r>
            <a:r>
              <a:rPr lang="en-US" err="1"/>
              <a:t>Facilitador</a:t>
            </a:r>
            <a:r>
              <a:rPr lang="en-US"/>
              <a:t>:</a:t>
            </a:r>
          </a:p>
          <a:p>
            <a:r>
              <a:rPr lang="en-US" err="1"/>
              <a:t>Apresente</a:t>
            </a:r>
            <a:r>
              <a:rPr lang="en-US"/>
              <a:t> o </a:t>
            </a:r>
            <a:r>
              <a:rPr lang="en-US" err="1"/>
              <a:t>vídeo</a:t>
            </a:r>
            <a:r>
              <a:rPr lang="en-US"/>
              <a:t> e, </a:t>
            </a:r>
            <a:r>
              <a:rPr lang="en-US" err="1"/>
              <a:t>na</a:t>
            </a:r>
            <a:r>
              <a:rPr lang="en-US"/>
              <a:t> </a:t>
            </a:r>
            <a:r>
              <a:rPr lang="en-US" err="1"/>
              <a:t>sequência</a:t>
            </a:r>
            <a:r>
              <a:rPr lang="en-US"/>
              <a:t>, </a:t>
            </a:r>
            <a:r>
              <a:rPr lang="en-US" err="1"/>
              <a:t>pergunte</a:t>
            </a:r>
            <a:r>
              <a:rPr lang="en-US"/>
              <a:t> </a:t>
            </a:r>
            <a:r>
              <a:rPr lang="en-US" err="1"/>
              <a:t>aos</a:t>
            </a:r>
            <a:r>
              <a:rPr lang="en-US"/>
              <a:t> </a:t>
            </a:r>
            <a:r>
              <a:rPr lang="en-US" err="1"/>
              <a:t>jovens</a:t>
            </a:r>
            <a:r>
              <a:rPr lang="en-US"/>
              <a:t>: o que </a:t>
            </a:r>
            <a:r>
              <a:rPr lang="en-US" err="1"/>
              <a:t>mais</a:t>
            </a:r>
            <a:r>
              <a:rPr lang="en-US"/>
              <a:t> </a:t>
            </a:r>
            <a:r>
              <a:rPr lang="en-US" err="1"/>
              <a:t>chamou</a:t>
            </a:r>
            <a:r>
              <a:rPr lang="en-US"/>
              <a:t> a </a:t>
            </a:r>
            <a:r>
              <a:rPr lang="en-US" err="1"/>
              <a:t>sua</a:t>
            </a:r>
            <a:r>
              <a:rPr lang="en-US"/>
              <a:t> </a:t>
            </a:r>
            <a:r>
              <a:rPr lang="en-US" err="1"/>
              <a:t>atenção</a:t>
            </a:r>
            <a:r>
              <a:rPr lang="en-US"/>
              <a:t>? Como a </a:t>
            </a:r>
            <a:r>
              <a:rPr lang="en-US" err="1"/>
              <a:t>mensagem</a:t>
            </a:r>
            <a:r>
              <a:rPr lang="en-US"/>
              <a:t> do </a:t>
            </a:r>
            <a:r>
              <a:rPr lang="en-US" err="1"/>
              <a:t>vídeo</a:t>
            </a:r>
            <a:r>
              <a:rPr lang="en-US"/>
              <a:t> se </a:t>
            </a:r>
            <a:r>
              <a:rPr lang="en-US" err="1"/>
              <a:t>aplica</a:t>
            </a:r>
            <a:r>
              <a:rPr lang="en-US"/>
              <a:t> a </a:t>
            </a:r>
            <a:r>
              <a:rPr lang="en-US" err="1"/>
              <a:t>sua</a:t>
            </a:r>
            <a:r>
              <a:rPr lang="en-US"/>
              <a:t> </a:t>
            </a:r>
            <a:r>
              <a:rPr lang="en-US" err="1"/>
              <a:t>preparação</a:t>
            </a:r>
            <a:r>
              <a:rPr lang="en-US"/>
              <a:t> para </a:t>
            </a:r>
            <a:r>
              <a:rPr lang="en-US" err="1"/>
              <a:t>missão</a:t>
            </a:r>
            <a:r>
              <a:rPr lang="en-US"/>
              <a:t>?</a:t>
            </a:r>
            <a:endParaRPr lang="en-US">
              <a:ea typeface="Calibri"/>
              <a:cs typeface="Calibri"/>
            </a:endParaRP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BE66031-44BF-4CFF-9244-9C7FE676FC88}" type="slidenum">
              <a:rPr lang="pt-BR" smtClean="0"/>
              <a:t>35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76725850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err="1"/>
              <a:t>Prezado</a:t>
            </a:r>
            <a:r>
              <a:rPr lang="en-US"/>
              <a:t> </a:t>
            </a:r>
            <a:r>
              <a:rPr lang="en-US" err="1"/>
              <a:t>Facilitador</a:t>
            </a:r>
            <a:r>
              <a:rPr lang="en-US"/>
              <a:t>:</a:t>
            </a:r>
          </a:p>
          <a:p>
            <a:r>
              <a:rPr lang="en-US" err="1"/>
              <a:t>Você</a:t>
            </a:r>
            <a:r>
              <a:rPr lang="en-US"/>
              <a:t> </a:t>
            </a:r>
            <a:r>
              <a:rPr lang="en-US" err="1"/>
              <a:t>pode</a:t>
            </a:r>
            <a:r>
              <a:rPr lang="en-US"/>
              <a:t> </a:t>
            </a:r>
            <a:r>
              <a:rPr lang="en-US" err="1"/>
              <a:t>escolher</a:t>
            </a:r>
            <a:r>
              <a:rPr lang="en-US"/>
              <a:t> um </a:t>
            </a:r>
            <a:r>
              <a:rPr lang="en-US" err="1"/>
              <a:t>jovem</a:t>
            </a:r>
            <a:r>
              <a:rPr lang="en-US"/>
              <a:t> </a:t>
            </a:r>
            <a:r>
              <a:rPr lang="en-US" err="1"/>
              <a:t>ou</a:t>
            </a:r>
            <a:r>
              <a:rPr lang="en-US"/>
              <a:t> </a:t>
            </a:r>
            <a:r>
              <a:rPr lang="en-US" err="1"/>
              <a:t>líder</a:t>
            </a:r>
            <a:r>
              <a:rPr lang="en-US"/>
              <a:t> para </a:t>
            </a:r>
            <a:r>
              <a:rPr lang="en-US" err="1"/>
              <a:t>ler</a:t>
            </a:r>
            <a:r>
              <a:rPr lang="en-US"/>
              <a:t> </a:t>
            </a:r>
            <a:r>
              <a:rPr lang="en-US" err="1"/>
              <a:t>os</a:t>
            </a:r>
            <a:r>
              <a:rPr lang="en-US"/>
              <a:t> </a:t>
            </a:r>
            <a:r>
              <a:rPr lang="en-US" err="1"/>
              <a:t>tópicos</a:t>
            </a:r>
            <a:r>
              <a:rPr lang="en-US"/>
              <a:t> </a:t>
            </a:r>
            <a:r>
              <a:rPr lang="en-US" err="1"/>
              <a:t>deste</a:t>
            </a:r>
            <a:r>
              <a:rPr lang="en-US"/>
              <a:t> slide.</a:t>
            </a:r>
          </a:p>
          <a:p>
            <a:endParaRPr lang="en-US"/>
          </a:p>
          <a:p>
            <a:endParaRPr lang="en-US">
              <a:ea typeface="Calibri"/>
              <a:cs typeface="Calibri"/>
            </a:endParaRP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BE66031-44BF-4CFF-9244-9C7FE676FC88}" type="slidenum">
              <a:rPr lang="pt-BR" smtClean="0"/>
              <a:t>3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16501460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err="1"/>
              <a:t>Prezado</a:t>
            </a:r>
            <a:r>
              <a:rPr lang="en-US"/>
              <a:t> </a:t>
            </a:r>
            <a:r>
              <a:rPr lang="en-US" err="1"/>
              <a:t>Facilitador</a:t>
            </a:r>
            <a:r>
              <a:rPr lang="en-US"/>
              <a:t>:</a:t>
            </a:r>
            <a:endParaRPr lang="pt-BR"/>
          </a:p>
          <a:p>
            <a:r>
              <a:rPr lang="en-US"/>
              <a:t>Incentive </a:t>
            </a:r>
            <a:r>
              <a:rPr lang="en-US" err="1"/>
              <a:t>os</a:t>
            </a:r>
            <a:r>
              <a:rPr lang="en-US"/>
              <a:t> </a:t>
            </a:r>
            <a:r>
              <a:rPr lang="en-US" err="1"/>
              <a:t>jovens</a:t>
            </a:r>
            <a:r>
              <a:rPr lang="en-US"/>
              <a:t> a </a:t>
            </a:r>
            <a:r>
              <a:rPr lang="en-US" err="1"/>
              <a:t>instalarem</a:t>
            </a:r>
            <a:r>
              <a:rPr lang="en-US"/>
              <a:t> o App Viver no </a:t>
            </a:r>
            <a:r>
              <a:rPr lang="en-US" err="1"/>
              <a:t>celular</a:t>
            </a:r>
            <a:r>
              <a:rPr lang="en-US"/>
              <a:t> </a:t>
            </a:r>
            <a:endParaRPr lang="en-US">
              <a:ea typeface="Calibri"/>
              <a:cs typeface="Calibri"/>
            </a:endParaRP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BE66031-44BF-4CFF-9244-9C7FE676FC88}" type="slidenum">
              <a:rPr lang="pt-BR" smtClean="0"/>
              <a:t>36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839400048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err="1"/>
              <a:t>Prezado</a:t>
            </a:r>
            <a:r>
              <a:rPr lang="en-US"/>
              <a:t> </a:t>
            </a:r>
            <a:r>
              <a:rPr lang="en-US" err="1"/>
              <a:t>Facilitador</a:t>
            </a:r>
            <a:r>
              <a:rPr lang="en-US"/>
              <a:t>:</a:t>
            </a:r>
            <a:endParaRPr lang="pt-BR"/>
          </a:p>
          <a:p>
            <a:r>
              <a:rPr lang="en-US" err="1"/>
              <a:t>Demonstre</a:t>
            </a:r>
            <a:r>
              <a:rPr lang="en-US"/>
              <a:t> para </a:t>
            </a:r>
            <a:r>
              <a:rPr lang="en-US" err="1"/>
              <a:t>os</a:t>
            </a:r>
            <a:r>
              <a:rPr lang="en-US"/>
              <a:t> </a:t>
            </a:r>
            <a:r>
              <a:rPr lang="en-US" err="1"/>
              <a:t>jovens</a:t>
            </a:r>
            <a:r>
              <a:rPr lang="en-US"/>
              <a:t> </a:t>
            </a:r>
            <a:r>
              <a:rPr lang="en-US" err="1"/>
              <a:t>como</a:t>
            </a:r>
            <a:r>
              <a:rPr lang="en-US"/>
              <a:t> </a:t>
            </a:r>
            <a:r>
              <a:rPr lang="en-US" err="1"/>
              <a:t>podem</a:t>
            </a:r>
            <a:r>
              <a:rPr lang="en-US"/>
              <a:t> registrar </a:t>
            </a:r>
            <a:r>
              <a:rPr lang="en-US" err="1"/>
              <a:t>suas</a:t>
            </a:r>
            <a:r>
              <a:rPr lang="en-US"/>
              <a:t> </a:t>
            </a:r>
            <a:r>
              <a:rPr lang="en-US" err="1"/>
              <a:t>metas</a:t>
            </a:r>
            <a:r>
              <a:rPr lang="en-US"/>
              <a:t> no App Viver;</a:t>
            </a:r>
          </a:p>
          <a:p>
            <a:r>
              <a:rPr lang="en-US" err="1"/>
              <a:t>Enfatize</a:t>
            </a:r>
            <a:r>
              <a:rPr lang="en-US"/>
              <a:t> a </a:t>
            </a:r>
            <a:r>
              <a:rPr lang="en-US" err="1"/>
              <a:t>importância</a:t>
            </a:r>
            <a:r>
              <a:rPr lang="en-US"/>
              <a:t> das </a:t>
            </a:r>
            <a:r>
              <a:rPr lang="en-US" err="1"/>
              <a:t>metas</a:t>
            </a:r>
            <a:r>
              <a:rPr lang="en-US"/>
              <a:t> para a </a:t>
            </a:r>
            <a:r>
              <a:rPr lang="en-US" err="1"/>
              <a:t>missão</a:t>
            </a:r>
            <a:r>
              <a:rPr lang="en-US"/>
              <a:t> e a </a:t>
            </a:r>
            <a:r>
              <a:rPr lang="en-US" err="1"/>
              <a:t>vida</a:t>
            </a:r>
            <a:r>
              <a:rPr lang="en-US"/>
              <a:t>.</a:t>
            </a:r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BE66031-44BF-4CFF-9244-9C7FE676FC88}" type="slidenum">
              <a:rPr lang="pt-BR" smtClean="0"/>
              <a:t>37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16115357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err="1">
                <a:ea typeface="Calibri"/>
                <a:cs typeface="Calibri"/>
              </a:rPr>
              <a:t>Prezado</a:t>
            </a:r>
            <a:r>
              <a:rPr lang="en-US">
                <a:ea typeface="Calibri"/>
                <a:cs typeface="Calibri"/>
              </a:rPr>
              <a:t> </a:t>
            </a:r>
            <a:r>
              <a:rPr lang="en-US" err="1">
                <a:ea typeface="Calibri"/>
                <a:cs typeface="Calibri"/>
              </a:rPr>
              <a:t>Facilitador</a:t>
            </a:r>
            <a:r>
              <a:rPr lang="en-US">
                <a:ea typeface="Calibri"/>
                <a:cs typeface="Calibri"/>
              </a:rPr>
              <a:t>:</a:t>
            </a:r>
          </a:p>
          <a:p>
            <a:r>
              <a:rPr lang="en-US" err="1"/>
              <a:t>Preste</a:t>
            </a:r>
            <a:r>
              <a:rPr lang="en-US"/>
              <a:t> </a:t>
            </a:r>
            <a:r>
              <a:rPr lang="en-US" err="1"/>
              <a:t>seu</a:t>
            </a:r>
            <a:r>
              <a:rPr lang="en-US"/>
              <a:t> </a:t>
            </a:r>
            <a:r>
              <a:rPr lang="en-US" err="1"/>
              <a:t>testemunho</a:t>
            </a:r>
            <a:r>
              <a:rPr lang="en-US"/>
              <a:t>, </a:t>
            </a:r>
            <a:r>
              <a:rPr lang="en-US" err="1"/>
              <a:t>conforme</a:t>
            </a:r>
            <a:r>
              <a:rPr lang="en-US"/>
              <a:t> for </a:t>
            </a:r>
            <a:r>
              <a:rPr lang="en-US" err="1"/>
              <a:t>inspirado</a:t>
            </a:r>
            <a:r>
              <a:rPr lang="en-US"/>
              <a:t> </a:t>
            </a:r>
            <a:r>
              <a:rPr lang="en-US" err="1"/>
              <a:t>pelo</a:t>
            </a:r>
            <a:r>
              <a:rPr lang="en-US"/>
              <a:t> Espírito;</a:t>
            </a:r>
          </a:p>
          <a:p>
            <a:r>
              <a:rPr lang="en-US" err="1"/>
              <a:t>Convide</a:t>
            </a:r>
            <a:r>
              <a:rPr lang="en-US"/>
              <a:t> um </a:t>
            </a:r>
            <a:r>
              <a:rPr lang="en-US" err="1"/>
              <a:t>jovem</a:t>
            </a:r>
            <a:r>
              <a:rPr lang="en-US"/>
              <a:t> para </a:t>
            </a:r>
            <a:r>
              <a:rPr lang="en-US" err="1"/>
              <a:t>fazer</a:t>
            </a:r>
            <a:r>
              <a:rPr lang="en-US"/>
              <a:t> a </a:t>
            </a:r>
            <a:r>
              <a:rPr lang="en-US" err="1"/>
              <a:t>oração</a:t>
            </a:r>
            <a:r>
              <a:rPr lang="en-US"/>
              <a:t> de </a:t>
            </a:r>
            <a:r>
              <a:rPr lang="en-US" err="1"/>
              <a:t>encerramento</a:t>
            </a:r>
            <a:r>
              <a:rPr lang="en-US"/>
              <a:t>; </a:t>
            </a:r>
          </a:p>
          <a:p>
            <a:r>
              <a:rPr lang="en-US"/>
              <a:t>Incentive </a:t>
            </a:r>
            <a:r>
              <a:rPr lang="en-US" err="1"/>
              <a:t>os</a:t>
            </a:r>
            <a:r>
              <a:rPr lang="en-US"/>
              <a:t> </a:t>
            </a:r>
            <a:r>
              <a:rPr lang="en-US" err="1"/>
              <a:t>jovens</a:t>
            </a:r>
            <a:r>
              <a:rPr lang="en-US"/>
              <a:t> a </a:t>
            </a:r>
            <a:r>
              <a:rPr lang="en-US" err="1"/>
              <a:t>participarem</a:t>
            </a:r>
            <a:r>
              <a:rPr lang="en-US"/>
              <a:t> do </a:t>
            </a:r>
            <a:r>
              <a:rPr lang="en-US" err="1"/>
              <a:t>próximo</a:t>
            </a:r>
            <a:r>
              <a:rPr lang="en-US"/>
              <a:t> </a:t>
            </a:r>
            <a:r>
              <a:rPr lang="en-US" err="1"/>
              <a:t>encontro</a:t>
            </a:r>
            <a:r>
              <a:rPr lang="en-US"/>
              <a:t> e </a:t>
            </a:r>
            <a:r>
              <a:rPr lang="en-US" err="1"/>
              <a:t>compartilharem</a:t>
            </a:r>
            <a:r>
              <a:rPr lang="en-US"/>
              <a:t> o </a:t>
            </a:r>
            <a:r>
              <a:rPr lang="en-US" err="1"/>
              <a:t>progresso</a:t>
            </a:r>
            <a:r>
              <a:rPr lang="en-US"/>
              <a:t> das </a:t>
            </a:r>
            <a:r>
              <a:rPr lang="en-US" err="1"/>
              <a:t>metas</a:t>
            </a:r>
            <a:r>
              <a:rPr lang="en-US"/>
              <a:t>.</a:t>
            </a:r>
            <a:endParaRPr lang="en-US">
              <a:ea typeface="Calibri"/>
              <a:cs typeface="Calibri"/>
            </a:endParaRPr>
          </a:p>
          <a:p>
            <a:endParaRPr lang="en-US">
              <a:ea typeface="Calibri"/>
              <a:cs typeface="Calibri"/>
            </a:endParaRP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BE66031-44BF-4CFF-9244-9C7FE676FC88}" type="slidenum">
              <a:rPr lang="pt-BR" smtClean="0"/>
              <a:t>38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967670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err="1"/>
              <a:t>Prezado</a:t>
            </a:r>
            <a:r>
              <a:rPr lang="en-US"/>
              <a:t> </a:t>
            </a:r>
            <a:r>
              <a:rPr lang="en-US" err="1"/>
              <a:t>Facilitador</a:t>
            </a:r>
            <a:r>
              <a:rPr lang="en-US"/>
              <a:t>:</a:t>
            </a:r>
          </a:p>
          <a:p>
            <a:r>
              <a:rPr lang="en-US" err="1"/>
              <a:t>Você</a:t>
            </a:r>
            <a:r>
              <a:rPr lang="en-US"/>
              <a:t> </a:t>
            </a:r>
            <a:r>
              <a:rPr lang="en-US" err="1"/>
              <a:t>pode</a:t>
            </a:r>
            <a:r>
              <a:rPr lang="en-US"/>
              <a:t> </a:t>
            </a:r>
            <a:r>
              <a:rPr lang="en-US" err="1"/>
              <a:t>escolher</a:t>
            </a:r>
            <a:r>
              <a:rPr lang="en-US"/>
              <a:t> um </a:t>
            </a:r>
            <a:r>
              <a:rPr lang="en-US" err="1"/>
              <a:t>jovem</a:t>
            </a:r>
            <a:r>
              <a:rPr lang="en-US"/>
              <a:t> </a:t>
            </a:r>
            <a:r>
              <a:rPr lang="en-US" err="1"/>
              <a:t>ou</a:t>
            </a:r>
            <a:r>
              <a:rPr lang="en-US"/>
              <a:t> </a:t>
            </a:r>
            <a:r>
              <a:rPr lang="en-US" err="1"/>
              <a:t>líder</a:t>
            </a:r>
            <a:r>
              <a:rPr lang="en-US"/>
              <a:t> para </a:t>
            </a:r>
            <a:r>
              <a:rPr lang="en-US" err="1"/>
              <a:t>ler</a:t>
            </a:r>
            <a:r>
              <a:rPr lang="en-US"/>
              <a:t> </a:t>
            </a:r>
            <a:r>
              <a:rPr lang="en-US" err="1"/>
              <a:t>os</a:t>
            </a:r>
            <a:r>
              <a:rPr lang="en-US"/>
              <a:t> </a:t>
            </a:r>
            <a:r>
              <a:rPr lang="en-US" err="1"/>
              <a:t>tópicos</a:t>
            </a:r>
            <a:r>
              <a:rPr lang="en-US"/>
              <a:t> </a:t>
            </a:r>
            <a:r>
              <a:rPr lang="en-US" err="1"/>
              <a:t>deste</a:t>
            </a:r>
            <a:r>
              <a:rPr lang="en-US"/>
              <a:t> slide.</a:t>
            </a:r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BE66031-44BF-4CFF-9244-9C7FE676FC88}" type="slidenum">
              <a:rPr lang="pt-BR" smtClean="0"/>
              <a:t>4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9223778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err="1"/>
              <a:t>Prezado</a:t>
            </a:r>
            <a:r>
              <a:rPr lang="en-US"/>
              <a:t> </a:t>
            </a:r>
            <a:r>
              <a:rPr lang="en-US" err="1"/>
              <a:t>Facilitador</a:t>
            </a:r>
            <a:r>
              <a:rPr lang="en-US"/>
              <a:t>:</a:t>
            </a:r>
          </a:p>
          <a:p>
            <a:r>
              <a:rPr lang="en-US" err="1"/>
              <a:t>Você</a:t>
            </a:r>
            <a:r>
              <a:rPr lang="en-US"/>
              <a:t> </a:t>
            </a:r>
            <a:r>
              <a:rPr lang="en-US" err="1"/>
              <a:t>pode</a:t>
            </a:r>
            <a:r>
              <a:rPr lang="en-US"/>
              <a:t> </a:t>
            </a:r>
            <a:r>
              <a:rPr lang="en-US" err="1"/>
              <a:t>escolher</a:t>
            </a:r>
            <a:r>
              <a:rPr lang="en-US"/>
              <a:t> um </a:t>
            </a:r>
            <a:r>
              <a:rPr lang="en-US" err="1"/>
              <a:t>jovem</a:t>
            </a:r>
            <a:r>
              <a:rPr lang="en-US"/>
              <a:t> </a:t>
            </a:r>
            <a:r>
              <a:rPr lang="en-US" err="1"/>
              <a:t>ou</a:t>
            </a:r>
            <a:r>
              <a:rPr lang="en-US"/>
              <a:t> </a:t>
            </a:r>
            <a:r>
              <a:rPr lang="en-US" err="1"/>
              <a:t>líder</a:t>
            </a:r>
            <a:r>
              <a:rPr lang="en-US"/>
              <a:t> para </a:t>
            </a:r>
            <a:r>
              <a:rPr lang="en-US" err="1"/>
              <a:t>ler</a:t>
            </a:r>
            <a:r>
              <a:rPr lang="en-US"/>
              <a:t> a </a:t>
            </a:r>
            <a:r>
              <a:rPr lang="en-US" err="1"/>
              <a:t>escritura</a:t>
            </a:r>
            <a:r>
              <a:rPr lang="en-US"/>
              <a:t>.</a:t>
            </a:r>
            <a:endParaRPr lang="en-US">
              <a:ea typeface="Calibri"/>
              <a:cs typeface="Calibri"/>
            </a:endParaRP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BE66031-44BF-4CFF-9244-9C7FE676FC88}" type="slidenum">
              <a:rPr lang="pt-BR" smtClean="0"/>
              <a:t>5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41462906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err="1"/>
              <a:t>Prezado</a:t>
            </a:r>
            <a:r>
              <a:rPr lang="en-US"/>
              <a:t> </a:t>
            </a:r>
            <a:r>
              <a:rPr lang="en-US" err="1"/>
              <a:t>Facilitador</a:t>
            </a:r>
            <a:r>
              <a:rPr lang="en-US"/>
              <a:t>:</a:t>
            </a:r>
          </a:p>
          <a:p>
            <a:r>
              <a:rPr lang="en-US" err="1"/>
              <a:t>Você</a:t>
            </a:r>
            <a:r>
              <a:rPr lang="en-US"/>
              <a:t> </a:t>
            </a:r>
            <a:r>
              <a:rPr lang="en-US" err="1"/>
              <a:t>pode</a:t>
            </a:r>
            <a:r>
              <a:rPr lang="en-US"/>
              <a:t> </a:t>
            </a:r>
            <a:r>
              <a:rPr lang="en-US" err="1"/>
              <a:t>escolher</a:t>
            </a:r>
            <a:r>
              <a:rPr lang="en-US"/>
              <a:t> um </a:t>
            </a:r>
            <a:r>
              <a:rPr lang="en-US" err="1"/>
              <a:t>jovem</a:t>
            </a:r>
            <a:r>
              <a:rPr lang="en-US"/>
              <a:t> </a:t>
            </a:r>
            <a:r>
              <a:rPr lang="en-US" err="1"/>
              <a:t>ou</a:t>
            </a:r>
            <a:r>
              <a:rPr lang="en-US"/>
              <a:t> </a:t>
            </a:r>
            <a:r>
              <a:rPr lang="en-US" err="1"/>
              <a:t>líder</a:t>
            </a:r>
            <a:r>
              <a:rPr lang="en-US"/>
              <a:t> para </a:t>
            </a:r>
            <a:r>
              <a:rPr lang="en-US" err="1"/>
              <a:t>ler</a:t>
            </a:r>
            <a:r>
              <a:rPr lang="en-US"/>
              <a:t> a citação.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BE66031-44BF-4CFF-9244-9C7FE676FC88}" type="slidenum">
              <a:rPr lang="pt-BR" smtClean="0"/>
              <a:t>6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84577759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err="1"/>
              <a:t>Prezado</a:t>
            </a:r>
            <a:r>
              <a:rPr lang="en-US"/>
              <a:t> </a:t>
            </a:r>
            <a:r>
              <a:rPr lang="en-US" err="1"/>
              <a:t>Facilitador</a:t>
            </a:r>
            <a:r>
              <a:rPr lang="en-US"/>
              <a:t>:</a:t>
            </a:r>
          </a:p>
          <a:p>
            <a:r>
              <a:rPr lang="en-US" err="1"/>
              <a:t>Você</a:t>
            </a:r>
            <a:r>
              <a:rPr lang="en-US"/>
              <a:t> </a:t>
            </a:r>
            <a:r>
              <a:rPr lang="en-US" err="1"/>
              <a:t>pode</a:t>
            </a:r>
            <a:r>
              <a:rPr lang="en-US"/>
              <a:t> </a:t>
            </a:r>
            <a:r>
              <a:rPr lang="en-US" err="1"/>
              <a:t>escolher</a:t>
            </a:r>
            <a:r>
              <a:rPr lang="en-US"/>
              <a:t> um </a:t>
            </a:r>
            <a:r>
              <a:rPr lang="en-US" err="1"/>
              <a:t>jovem</a:t>
            </a:r>
            <a:r>
              <a:rPr lang="en-US"/>
              <a:t> </a:t>
            </a:r>
            <a:r>
              <a:rPr lang="en-US" err="1"/>
              <a:t>ou</a:t>
            </a:r>
            <a:r>
              <a:rPr lang="en-US"/>
              <a:t> </a:t>
            </a:r>
            <a:r>
              <a:rPr lang="en-US" err="1"/>
              <a:t>líder</a:t>
            </a:r>
            <a:r>
              <a:rPr lang="en-US"/>
              <a:t> para </a:t>
            </a:r>
            <a:r>
              <a:rPr lang="en-US" err="1"/>
              <a:t>ler</a:t>
            </a:r>
            <a:r>
              <a:rPr lang="en-US"/>
              <a:t> a </a:t>
            </a:r>
            <a:r>
              <a:rPr lang="en-US" err="1"/>
              <a:t>citação</a:t>
            </a:r>
            <a:r>
              <a:rPr lang="en-US"/>
              <a:t>.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BE66031-44BF-4CFF-9244-9C7FE676FC88}" type="slidenum">
              <a:rPr lang="pt-BR" smtClean="0"/>
              <a:t>8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2411103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/>
              <a:t>Prezado (a) Facilitador (a),</a:t>
            </a:r>
          </a:p>
          <a:p>
            <a:r>
              <a:rPr lang="pt-BR"/>
              <a:t>Neste slide você pode pedir que os jovens respondam se concordam ou não com as afirmações apresentadas, bem como realizar uma enquete. Por exemplo: Quem concorda que um dos desafios físicos da missão é caminhar 6km por dia levanta a mão?</a:t>
            </a:r>
          </a:p>
          <a:p>
            <a:endParaRPr lang="pt-B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BE66031-44BF-4CFF-9244-9C7FE676FC88}" type="slidenum">
              <a:rPr lang="pt-BR" smtClean="0"/>
              <a:t>9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87700112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err="1"/>
              <a:t>Prezado</a:t>
            </a:r>
            <a:r>
              <a:rPr lang="en-US"/>
              <a:t> </a:t>
            </a:r>
            <a:r>
              <a:rPr lang="en-US" err="1"/>
              <a:t>Facilitador</a:t>
            </a:r>
            <a:r>
              <a:rPr lang="en-US"/>
              <a:t>:</a:t>
            </a:r>
          </a:p>
          <a:p>
            <a:r>
              <a:rPr lang="en-US" err="1"/>
              <a:t>Você</a:t>
            </a:r>
            <a:r>
              <a:rPr lang="en-US"/>
              <a:t> </a:t>
            </a:r>
            <a:r>
              <a:rPr lang="en-US" err="1"/>
              <a:t>pode</a:t>
            </a:r>
            <a:r>
              <a:rPr lang="en-US"/>
              <a:t> </a:t>
            </a:r>
            <a:r>
              <a:rPr lang="en-US" err="1"/>
              <a:t>escolher</a:t>
            </a:r>
            <a:r>
              <a:rPr lang="en-US"/>
              <a:t> um </a:t>
            </a:r>
            <a:r>
              <a:rPr lang="en-US" err="1"/>
              <a:t>jovem</a:t>
            </a:r>
            <a:r>
              <a:rPr lang="en-US"/>
              <a:t> </a:t>
            </a:r>
            <a:r>
              <a:rPr lang="en-US" err="1"/>
              <a:t>ou</a:t>
            </a:r>
            <a:r>
              <a:rPr lang="en-US"/>
              <a:t> </a:t>
            </a:r>
            <a:r>
              <a:rPr lang="en-US" err="1"/>
              <a:t>líder</a:t>
            </a:r>
            <a:r>
              <a:rPr lang="en-US"/>
              <a:t> para </a:t>
            </a:r>
            <a:r>
              <a:rPr lang="en-US" err="1"/>
              <a:t>ler</a:t>
            </a:r>
            <a:r>
              <a:rPr lang="en-US"/>
              <a:t> </a:t>
            </a:r>
            <a:r>
              <a:rPr lang="en-US" err="1"/>
              <a:t>os</a:t>
            </a:r>
            <a:r>
              <a:rPr lang="en-US"/>
              <a:t> </a:t>
            </a:r>
            <a:r>
              <a:rPr lang="en-US" err="1"/>
              <a:t>tópicos</a:t>
            </a:r>
            <a:r>
              <a:rPr lang="en-US"/>
              <a:t> </a:t>
            </a:r>
            <a:r>
              <a:rPr lang="en-US" err="1"/>
              <a:t>deste</a:t>
            </a:r>
            <a:r>
              <a:rPr lang="en-US"/>
              <a:t> slide.</a:t>
            </a:r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BE66031-44BF-4CFF-9244-9C7FE676FC88}" type="slidenum">
              <a:rPr lang="pt-BR" smtClean="0"/>
              <a:t>10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9360135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20D3D56-78E5-C731-B1E8-D0044543331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1141E7CD-E569-32EC-51A0-06AD80DBB96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61D856EF-3604-A3BA-B39A-261A3C86DE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BA018C-92BA-4C4B-865B-CFE67EA13E14}" type="datetimeFigureOut">
              <a:rPr lang="pt-BR" smtClean="0"/>
              <a:t>10/03/2025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AFBF643B-F504-B57A-9B5A-B00011064B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FACB63EF-EC7A-C6A1-4F5B-2A34922298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E551B-F5BA-41CD-8C83-D1BF4306622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445906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7A24EB6-57E3-45A1-FA2D-63A08EFA35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F8477447-BF1F-BC74-B2E5-022816A434D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951DDD61-3AE0-C589-629D-9F7128889A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BA018C-92BA-4C4B-865B-CFE67EA13E14}" type="datetimeFigureOut">
              <a:rPr lang="pt-BR" smtClean="0"/>
              <a:t>10/03/2025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05547FA6-C6AE-D91D-6924-3415528C35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C379E71A-C640-A5BF-5AC8-A126F5C60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E551B-F5BA-41CD-8C83-D1BF4306622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396805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2F4CB262-1875-996B-60C2-CB076938CFD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B29DEBE1-D475-5A7D-5E97-BA43D75960A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BF0A0905-E7B3-563C-67F8-E424B4A264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BA018C-92BA-4C4B-865B-CFE67EA13E14}" type="datetimeFigureOut">
              <a:rPr lang="pt-BR" smtClean="0"/>
              <a:t>10/03/2025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15D417CE-08F3-541B-15FA-21C4514B3C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42F83051-D4F3-A585-EE52-CBB18AD4A0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E551B-F5BA-41CD-8C83-D1BF4306622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859104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F9AD2C5-AF5F-166C-EFD3-368D8FE830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373486BA-042D-849B-99D3-788720A54E4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B0790D5A-C5D4-78E6-CBB0-B0765A1DED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BA018C-92BA-4C4B-865B-CFE67EA13E14}" type="datetimeFigureOut">
              <a:rPr lang="pt-BR" smtClean="0"/>
              <a:t>10/03/2025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06EF1A42-F807-1C4C-2708-D3827BD501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C4891DA4-53BF-FFC5-7BA3-6840EED33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E551B-F5BA-41CD-8C83-D1BF4306622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323068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60767CD-C428-3FF6-A7E8-80DAEE1A31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D02BB20B-3E23-368E-5C60-DEEBD77C746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63F8C1B3-07C5-D5CD-E6F2-ED03B3B415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BA018C-92BA-4C4B-865B-CFE67EA13E14}" type="datetimeFigureOut">
              <a:rPr lang="pt-BR" smtClean="0"/>
              <a:t>10/03/2025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8A2AC1D1-7059-DEA0-2C9D-8ADB79D887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E20F4053-FCA5-BC53-1988-A547B33C6B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E551B-F5BA-41CD-8C83-D1BF4306622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213785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A89F5AF-6065-E59C-1625-7BEF326F4F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02896366-8867-ABFE-1FFA-CF21F04B655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143373D5-0612-D15E-1673-707E61D52AB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44710057-7C5D-33DC-989B-E1288774A9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BA018C-92BA-4C4B-865B-CFE67EA13E14}" type="datetimeFigureOut">
              <a:rPr lang="pt-BR" smtClean="0"/>
              <a:t>10/03/2025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16E445AC-CE90-7B7E-4387-6B0D272160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FCB8481D-9527-FE53-AB40-0CB24038EC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E551B-F5BA-41CD-8C83-D1BF4306622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890331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417E466-2CE3-B0D6-AF87-AD5F8E11F1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BBCE81A4-A627-1C20-EC60-3390C83C9CB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823E22B0-F227-8A15-AF41-D31EEEE9B4E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B4AC0E76-A7D6-B917-FF5F-2934405829A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3884FDF4-1DAB-348D-E390-13D1A904804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C1A55D90-D3AE-D7EC-39C8-6E99263065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BA018C-92BA-4C4B-865B-CFE67EA13E14}" type="datetimeFigureOut">
              <a:rPr lang="pt-BR" smtClean="0"/>
              <a:t>10/03/2025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2B079F5C-BC99-9ED1-A088-40983E1567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5EAC7DF5-22AA-5A96-AA60-B99E5BFF07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E551B-F5BA-41CD-8C83-D1BF4306622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67513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61CABCB-071B-BD97-22CA-9D72F006DD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D1480D1F-E251-B928-79E4-05026F9DD7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BA018C-92BA-4C4B-865B-CFE67EA13E14}" type="datetimeFigureOut">
              <a:rPr lang="pt-BR" smtClean="0"/>
              <a:t>10/03/2025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0BB463FA-0452-A1C2-76EB-CC6A927293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F1BB6C4F-FFE7-5AFB-CA7D-48DC218284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E551B-F5BA-41CD-8C83-D1BF4306622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724474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141194E4-74CE-2D5E-0E78-C40A69B3E1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BA018C-92BA-4C4B-865B-CFE67EA13E14}" type="datetimeFigureOut">
              <a:rPr lang="pt-BR" smtClean="0"/>
              <a:t>10/03/2025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0DBAB77C-D93F-924D-F9D6-4B939695C4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C58889AC-09A2-83ED-76A3-3EACA32982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E551B-F5BA-41CD-8C83-D1BF4306622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211696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DDAF632-29B4-E362-69FF-224B7462CA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9AA03D3C-747C-A3D6-9CBE-1767B0123A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1B6125E0-5011-D224-7A23-958B1C6B8CE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476254D4-A13C-5DE9-5BCC-DB319E8431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BA018C-92BA-4C4B-865B-CFE67EA13E14}" type="datetimeFigureOut">
              <a:rPr lang="pt-BR" smtClean="0"/>
              <a:t>10/03/2025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2FFBE9B9-B883-54FA-4187-ABCDC663C3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7EC4E052-0798-452B-B9F7-6F48333254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E551B-F5BA-41CD-8C83-D1BF4306622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336294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FF8016F-FDFF-3AED-689C-185058BD0D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017FB0AA-EAFD-FD63-087C-FDD6A834375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FEEB383A-2FED-8DFC-E1CF-0482D165460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0232688B-5CC5-A5B9-6C16-A33DE8A9DD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BA018C-92BA-4C4B-865B-CFE67EA13E14}" type="datetimeFigureOut">
              <a:rPr lang="pt-BR" smtClean="0"/>
              <a:t>10/03/2025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268B23CE-8151-8CCF-3E89-3E80ABDDB9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4728DA25-8DE3-B3E2-AE16-28976C5F7A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E551B-F5BA-41CD-8C83-D1BF4306622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5303771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40BA7B72-CB62-A14D-6F8B-E3E6AFB86C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4C5A18B5-2E94-D418-6CA4-57BE35A864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98A49E89-9328-804D-8A55-4F65343B388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BA018C-92BA-4C4B-865B-CFE67EA13E14}" type="datetimeFigureOut">
              <a:rPr lang="pt-BR" smtClean="0"/>
              <a:t>10/03/2025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B36D8D02-8400-8080-0F17-163250A6B7D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E26CB3E4-3231-E7FB-C6AF-50E61C28C0C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4E551B-F5BA-41CD-8C83-D1BF4306622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8208606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22.png"/><Relationship Id="rId4" Type="http://schemas.openxmlformats.org/officeDocument/2006/relationships/notesSlide" Target="../notesSlides/notesSlide1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5" Type="http://schemas.openxmlformats.org/officeDocument/2006/relationships/image" Target="../media/image34.png"/><Relationship Id="rId4" Type="http://schemas.openxmlformats.org/officeDocument/2006/relationships/notesSlide" Target="../notesSlides/notesSlide29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5" name="Imagem 4" descr="Foto em preto e branco de pessoas posando para foto&#10;&#10;Descrição gerada automaticamente">
            <a:extLst>
              <a:ext uri="{FF2B5EF4-FFF2-40B4-BE49-F238E27FC236}">
                <a16:creationId xmlns:a16="http://schemas.microsoft.com/office/drawing/2014/main" id="{2AA68D86-EDA3-2286-42F8-B2682FA2757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742871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Imagem 2" descr="Interface gráfica do usuário, Texto, Aplicativo&#10;&#10;Descrição gerada automaticamente">
            <a:extLst>
              <a:ext uri="{FF2B5EF4-FFF2-40B4-BE49-F238E27FC236}">
                <a16:creationId xmlns:a16="http://schemas.microsoft.com/office/drawing/2014/main" id="{889D43F3-BD8D-F29C-49E1-F283D855C35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04141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Imagem 2" descr="Interface gráfica do usuário, Texto, Aplicativo, Teams&#10;&#10;Descrição gerada automaticamente">
            <a:extLst>
              <a:ext uri="{FF2B5EF4-FFF2-40B4-BE49-F238E27FC236}">
                <a16:creationId xmlns:a16="http://schemas.microsoft.com/office/drawing/2014/main" id="{D556700A-E15E-3714-3DFF-AC3908D1F40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34436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Imagem 2" descr="Interface gráfica do usuário&#10;&#10;Descrição gerada automaticamente">
            <a:extLst>
              <a:ext uri="{FF2B5EF4-FFF2-40B4-BE49-F238E27FC236}">
                <a16:creationId xmlns:a16="http://schemas.microsoft.com/office/drawing/2014/main" id="{3E129E1D-6A29-EA8E-4CC6-FA334781640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871470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Imagem 2" descr="Homem de terno e gravata&#10;&#10;Descrição gerada automaticamente">
            <a:extLst>
              <a:ext uri="{FF2B5EF4-FFF2-40B4-BE49-F238E27FC236}">
                <a16:creationId xmlns:a16="http://schemas.microsoft.com/office/drawing/2014/main" id="{F1051937-5FFA-5B2E-4009-A25C6180896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689697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Imagem 2" descr="Placa azul com letras brancas em fundo preto&#10;&#10;Descrição gerada automaticamente com confiança baixa">
            <a:extLst>
              <a:ext uri="{FF2B5EF4-FFF2-40B4-BE49-F238E27FC236}">
                <a16:creationId xmlns:a16="http://schemas.microsoft.com/office/drawing/2014/main" id="{7D8ADFA1-4102-8241-01F3-AE1354579A0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847203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Imagem 2" descr="Tela de celular com aplicativo aberto&#10;&#10;Descrição gerada automaticamente com confiança média">
            <a:extLst>
              <a:ext uri="{FF2B5EF4-FFF2-40B4-BE49-F238E27FC236}">
                <a16:creationId xmlns:a16="http://schemas.microsoft.com/office/drawing/2014/main" id="{1E43B615-3C74-DCA2-2A9C-50F1E011D55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709347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Imagem 2" descr="Interface gráfica do usuário, Aplicativo&#10;&#10;Descrição gerada automaticamente">
            <a:extLst>
              <a:ext uri="{FF2B5EF4-FFF2-40B4-BE49-F238E27FC236}">
                <a16:creationId xmlns:a16="http://schemas.microsoft.com/office/drawing/2014/main" id="{1604F211-673A-6CA2-FBF0-EF5D774350F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120441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Imagem 2" descr="Interface gráfica do usuário&#10;&#10;Descrição gerada automaticamente">
            <a:extLst>
              <a:ext uri="{FF2B5EF4-FFF2-40B4-BE49-F238E27FC236}">
                <a16:creationId xmlns:a16="http://schemas.microsoft.com/office/drawing/2014/main" id="{6DAA80F2-FD5B-97D9-52D4-4CB13B3D2E2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161228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9319387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666302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Imagem 2" descr="Imagem em preto e branco de homem jogando vídeo game&#10;&#10;Descrição gerada automaticamente com confiança baixa">
            <a:extLst>
              <a:ext uri="{FF2B5EF4-FFF2-40B4-BE49-F238E27FC236}">
                <a16:creationId xmlns:a16="http://schemas.microsoft.com/office/drawing/2014/main" id="{FCD7028B-31FF-6D98-D29D-D1747328524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61898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Imagem 2" descr="Interface gráfica do usuário, Texto, Aplicativo, Teams&#10;&#10;Descrição gerada automaticamente">
            <a:extLst>
              <a:ext uri="{FF2B5EF4-FFF2-40B4-BE49-F238E27FC236}">
                <a16:creationId xmlns:a16="http://schemas.microsoft.com/office/drawing/2014/main" id="{B93D13E7-D8FF-DDAB-DC21-ADF753B533F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762469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Imagem 2" descr="Interface gráfica do usuário, Texto, Aplicativo&#10;&#10;Descrição gerada automaticamente">
            <a:extLst>
              <a:ext uri="{FF2B5EF4-FFF2-40B4-BE49-F238E27FC236}">
                <a16:creationId xmlns:a16="http://schemas.microsoft.com/office/drawing/2014/main" id="{9A8871E2-F1E1-5211-CCFD-ECDAEFBBEAC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421058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Técnica_respiração_resumido">
            <a:hlinkClick r:id="" action="ppaction://media"/>
            <a:extLst>
              <a:ext uri="{FF2B5EF4-FFF2-40B4-BE49-F238E27FC236}">
                <a16:creationId xmlns:a16="http://schemas.microsoft.com/office/drawing/2014/main" id="{645A89EF-5614-9A44-4706-D64CAFF14776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1219200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5635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365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Imagem 2" descr="Diagrama&#10;&#10;Descrição gerada automaticamente">
            <a:extLst>
              <a:ext uri="{FF2B5EF4-FFF2-40B4-BE49-F238E27FC236}">
                <a16:creationId xmlns:a16="http://schemas.microsoft.com/office/drawing/2014/main" id="{7F6A0916-FEB8-15FE-7B79-12360BFC935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720557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Imagem 2" descr="Texto&#10;&#10;Descrição gerada automaticamente com confiança média">
            <a:extLst>
              <a:ext uri="{FF2B5EF4-FFF2-40B4-BE49-F238E27FC236}">
                <a16:creationId xmlns:a16="http://schemas.microsoft.com/office/drawing/2014/main" id="{E18B52F7-0B37-4C88-D43A-9526708E369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86998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Imagem 2" descr="Uma imagem contendo Texto&#10;&#10;Descrição gerada automaticamente">
            <a:extLst>
              <a:ext uri="{FF2B5EF4-FFF2-40B4-BE49-F238E27FC236}">
                <a16:creationId xmlns:a16="http://schemas.microsoft.com/office/drawing/2014/main" id="{DE7D53D8-4312-FACD-D42A-76B91627AB2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275857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Imagem 2" descr="Diagrama, Texto&#10;&#10;Descrição gerada automaticamente com confiança média">
            <a:extLst>
              <a:ext uri="{FF2B5EF4-FFF2-40B4-BE49-F238E27FC236}">
                <a16:creationId xmlns:a16="http://schemas.microsoft.com/office/drawing/2014/main" id="{9D0E26FC-0D19-0D07-356C-26233C2E01A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067095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Imagem 2" descr="Diagrama, Texto&#10;&#10;Descrição gerada automaticamente com confiança média">
            <a:extLst>
              <a:ext uri="{FF2B5EF4-FFF2-40B4-BE49-F238E27FC236}">
                <a16:creationId xmlns:a16="http://schemas.microsoft.com/office/drawing/2014/main" id="{083A30D1-0F9C-5115-5323-4AAF21B5AD0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834461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Imagem 2" descr="Texto&#10;&#10;Descrição gerada automaticamente">
            <a:extLst>
              <a:ext uri="{FF2B5EF4-FFF2-40B4-BE49-F238E27FC236}">
                <a16:creationId xmlns:a16="http://schemas.microsoft.com/office/drawing/2014/main" id="{22ECE565-A7D5-934B-0008-C85BC5123D6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626423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Imagem 2" descr="Diagrama, Texto&#10;&#10;Descrição gerada automaticamente">
            <a:extLst>
              <a:ext uri="{FF2B5EF4-FFF2-40B4-BE49-F238E27FC236}">
                <a16:creationId xmlns:a16="http://schemas.microsoft.com/office/drawing/2014/main" id="{03C429FF-C88F-0A3B-A95A-C00638B64AE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58272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Imagem 2" descr="Interface gráfica do usuário, Aplicativo&#10;&#10;Descrição gerada automaticamente">
            <a:extLst>
              <a:ext uri="{FF2B5EF4-FFF2-40B4-BE49-F238E27FC236}">
                <a16:creationId xmlns:a16="http://schemas.microsoft.com/office/drawing/2014/main" id="{349A3F0A-5DFC-917B-3D81-CABAFCB05B7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377393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Imagem 2" descr="Texto&#10;&#10;Descrição gerada automaticamente">
            <a:extLst>
              <a:ext uri="{FF2B5EF4-FFF2-40B4-BE49-F238E27FC236}">
                <a16:creationId xmlns:a16="http://schemas.microsoft.com/office/drawing/2014/main" id="{E6180709-06D1-7473-5FE3-88A61FDAE07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506542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Imagem 2" descr="Texto&#10;&#10;Descrição gerada automaticamente">
            <a:extLst>
              <a:ext uri="{FF2B5EF4-FFF2-40B4-BE49-F238E27FC236}">
                <a16:creationId xmlns:a16="http://schemas.microsoft.com/office/drawing/2014/main" id="{643AAEA6-F252-5004-07A2-4216B9B35E0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846075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Imagem 2" descr="Diagrama&#10;&#10;Descrição gerada automaticamente">
            <a:extLst>
              <a:ext uri="{FF2B5EF4-FFF2-40B4-BE49-F238E27FC236}">
                <a16:creationId xmlns:a16="http://schemas.microsoft.com/office/drawing/2014/main" id="{C5D2F2D9-31F3-45C9-5482-EDD8A262248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027456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Imagem 2" descr="Homem de terno e gravata&#10;&#10;Descrição gerada automaticamente">
            <a:extLst>
              <a:ext uri="{FF2B5EF4-FFF2-40B4-BE49-F238E27FC236}">
                <a16:creationId xmlns:a16="http://schemas.microsoft.com/office/drawing/2014/main" id="{D19192BE-C172-7448-D133-2C9F9C3F7AE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477500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Interface gráfica do usuário, Texto, Aplicativo&#10;&#10;Descrição gerada automaticamente">
            <a:extLst>
              <a:ext uri="{FF2B5EF4-FFF2-40B4-BE49-F238E27FC236}">
                <a16:creationId xmlns:a16="http://schemas.microsoft.com/office/drawing/2014/main" id="{48BCB99F-0BC0-BB71-2A94-7928EE38ECA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2" y="2999"/>
            <a:ext cx="12186276" cy="6852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499496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4" name="Simplificando o Autocuidado">
            <a:hlinkClick r:id="" action="ppaction://media"/>
            <a:extLst>
              <a:ext uri="{FF2B5EF4-FFF2-40B4-BE49-F238E27FC236}">
                <a16:creationId xmlns:a16="http://schemas.microsoft.com/office/drawing/2014/main" id="{3675D119-BA6B-5BB0-7F6A-87F02850031E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3046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014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Imagem 2" descr="Interface gráfica do usuário, Aplicativo&#10;&#10;Descrição gerada automaticamente">
            <a:extLst>
              <a:ext uri="{FF2B5EF4-FFF2-40B4-BE49-F238E27FC236}">
                <a16:creationId xmlns:a16="http://schemas.microsoft.com/office/drawing/2014/main" id="{84915A73-71DD-0B2F-DBA1-1593DDCCF9F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79204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Interface gráfica do usuário, Texto, Aplicativo, Email&#10;&#10;Descrição gerada automaticamente">
            <a:extLst>
              <a:ext uri="{FF2B5EF4-FFF2-40B4-BE49-F238E27FC236}">
                <a16:creationId xmlns:a16="http://schemas.microsoft.com/office/drawing/2014/main" id="{EE31D39E-9525-9891-0673-C1D4AA5D58D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2" y="2999"/>
            <a:ext cx="12186276" cy="6852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9249433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4" name="Imagem 3" descr="Texto, Carta&#10;&#10;Descrição gerada automaticamente">
            <a:extLst>
              <a:ext uri="{FF2B5EF4-FFF2-40B4-BE49-F238E27FC236}">
                <a16:creationId xmlns:a16="http://schemas.microsoft.com/office/drawing/2014/main" id="{DBC617E5-92C5-1D40-C069-6AED845D59D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8074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Imagem 2" descr="Interface gráfica do usuário, Aplicativo&#10;&#10;Descrição gerada automaticamente">
            <a:extLst>
              <a:ext uri="{FF2B5EF4-FFF2-40B4-BE49-F238E27FC236}">
                <a16:creationId xmlns:a16="http://schemas.microsoft.com/office/drawing/2014/main" id="{4F3EAB2A-0180-25AF-7149-659B8098B6A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3320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Foto em preto e branco de pessoas posando para foto&#10;&#10;Descrição gerada automaticamente">
            <a:extLst>
              <a:ext uri="{FF2B5EF4-FFF2-40B4-BE49-F238E27FC236}">
                <a16:creationId xmlns:a16="http://schemas.microsoft.com/office/drawing/2014/main" id="{72C098A1-EF3B-53DA-D63B-EE262112224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2" y="2999"/>
            <a:ext cx="12186276" cy="6852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33070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Imagem 2" descr="Interface gráfica do usuário, Texto&#10;&#10;Descrição gerada automaticamente">
            <a:extLst>
              <a:ext uri="{FF2B5EF4-FFF2-40B4-BE49-F238E27FC236}">
                <a16:creationId xmlns:a16="http://schemas.microsoft.com/office/drawing/2014/main" id="{20D5010D-059D-A206-E38F-87927E00148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161066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Imagem 2" descr="Homem de terno e gravata&#10;&#10;Descrição gerada automaticamente">
            <a:extLst>
              <a:ext uri="{FF2B5EF4-FFF2-40B4-BE49-F238E27FC236}">
                <a16:creationId xmlns:a16="http://schemas.microsoft.com/office/drawing/2014/main" id="{4FF50F5A-5A4D-870A-FB9C-A4CE104953F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71681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Imagem 2" descr="Placa azul com letras brancas em fundo preto&#10;&#10;Descrição gerada automaticamente com confiança baixa">
            <a:extLst>
              <a:ext uri="{FF2B5EF4-FFF2-40B4-BE49-F238E27FC236}">
                <a16:creationId xmlns:a16="http://schemas.microsoft.com/office/drawing/2014/main" id="{8FF20D87-31E5-F30E-EEA6-B52B7B660D5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086188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Imagem 2" descr="Texto branco sobre fundo azul&#10;&#10;Descrição gerada automaticamente">
            <a:extLst>
              <a:ext uri="{FF2B5EF4-FFF2-40B4-BE49-F238E27FC236}">
                <a16:creationId xmlns:a16="http://schemas.microsoft.com/office/drawing/2014/main" id="{EF9BF5E9-5ADA-A3D9-C451-F2977D61A2A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6005070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5FCF7B07781E940821AB60145D590AE" ma:contentTypeVersion="10" ma:contentTypeDescription="Create a new document." ma:contentTypeScope="" ma:versionID="7064247c7df3aca519e03a9eecd25164">
  <xsd:schema xmlns:xsd="http://www.w3.org/2001/XMLSchema" xmlns:xs="http://www.w3.org/2001/XMLSchema" xmlns:p="http://schemas.microsoft.com/office/2006/metadata/properties" xmlns:ns2="75796dc6-7052-40f0-bff0-3b69fb1b53cc" xmlns:ns3="d5cb36d2-ace5-409e-bf1a-83f213e4ca90" targetNamespace="http://schemas.microsoft.com/office/2006/metadata/properties" ma:root="true" ma:fieldsID="c90b14ac203762175df7d899190f306c" ns2:_="" ns3:_="">
    <xsd:import namespace="75796dc6-7052-40f0-bff0-3b69fb1b53cc"/>
    <xsd:import namespace="d5cb36d2-ace5-409e-bf1a-83f213e4ca9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5796dc6-7052-40f0-bff0-3b69fb1b53c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2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3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4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7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5cb36d2-ace5-409e-bf1a-83f213e4ca90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D7457B1-007A-4F1B-AF7D-8969A3BA6B59}">
  <ds:schemaRefs>
    <ds:schemaRef ds:uri="http://www.w3.org/XML/1998/namespace"/>
    <ds:schemaRef ds:uri="75796dc6-7052-40f0-bff0-3b69fb1b53cc"/>
    <ds:schemaRef ds:uri="http://purl.org/dc/terms/"/>
    <ds:schemaRef ds:uri="http://schemas.microsoft.com/office/2006/metadata/properties"/>
    <ds:schemaRef ds:uri="http://purl.org/dc/dcmitype/"/>
    <ds:schemaRef ds:uri="http://schemas.microsoft.com/office/2006/documentManagement/types"/>
    <ds:schemaRef ds:uri="http://schemas.openxmlformats.org/package/2006/metadata/core-properties"/>
    <ds:schemaRef ds:uri="http://schemas.microsoft.com/office/infopath/2007/PartnerControls"/>
    <ds:schemaRef ds:uri="d5cb36d2-ace5-409e-bf1a-83f213e4ca90"/>
    <ds:schemaRef ds:uri="http://purl.org/dc/elements/1.1/"/>
  </ds:schemaRefs>
</ds:datastoreItem>
</file>

<file path=customXml/itemProps2.xml><?xml version="1.0" encoding="utf-8"?>
<ds:datastoreItem xmlns:ds="http://schemas.openxmlformats.org/officeDocument/2006/customXml" ds:itemID="{777D44CD-6F8F-4FCB-B85E-3DD6D383676D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492402FD-08BD-4DFA-9ED8-A257382D78E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5796dc6-7052-40f0-bff0-3b69fb1b53cc"/>
    <ds:schemaRef ds:uri="d5cb36d2-ace5-409e-bf1a-83f213e4ca9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Metadata/LabelInfo.xml><?xml version="1.0" encoding="utf-8"?>
<clbl:labelList xmlns:clbl="http://schemas.microsoft.com/office/2020/mipLabelMetadata">
  <clbl:label id="{03ef5274-90b8-4b3f-8a76-b4c36a43e904}" enabled="1" method="Standard" siteId="{61e6eeb3-5fd7-4aaa-ae3c-61e8deb09b79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833</Words>
  <Application>Microsoft Office PowerPoint</Application>
  <PresentationFormat>Widescreen</PresentationFormat>
  <Paragraphs>106</Paragraphs>
  <Slides>38</Slides>
  <Notes>32</Notes>
  <HiddenSlides>0</HiddenSlides>
  <MMClips>2</MMClips>
  <ScaleCrop>false</ScaleCrop>
  <HeadingPairs>
    <vt:vector size="6" baseType="variant">
      <vt:variant>
        <vt:lpstr>Fontes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38</vt:i4>
      </vt:variant>
    </vt:vector>
  </HeadingPairs>
  <TitlesOfParts>
    <vt:vector size="42" baseType="lpstr">
      <vt:lpstr>Arial</vt:lpstr>
      <vt:lpstr>Calibri</vt:lpstr>
      <vt:lpstr>Calibri Light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Carlos Valente</dc:creator>
  <cp:lastModifiedBy>Diogo Pereira</cp:lastModifiedBy>
  <cp:revision>2</cp:revision>
  <dcterms:created xsi:type="dcterms:W3CDTF">2023-10-27T01:15:03Z</dcterms:created>
  <dcterms:modified xsi:type="dcterms:W3CDTF">2025-03-10T21:40:57Z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0x01010095FCF7B07781E940821AB60145D590AE</vt:lpwstr>
  </property>
</Properties>
</file>