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modernComment_101_CC52C3CA.xml" ContentType="application/vnd.ms-powerpoint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3"/>
  </p:notesMasterIdLst>
  <p:sldIdLst>
    <p:sldId id="256" r:id="rId5"/>
    <p:sldId id="257" r:id="rId6"/>
    <p:sldId id="258" r:id="rId7"/>
    <p:sldId id="259" r:id="rId8"/>
    <p:sldId id="260" r:id="rId9"/>
    <p:sldId id="292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4" r:id="rId21"/>
    <p:sldId id="261" r:id="rId22"/>
    <p:sldId id="286" r:id="rId23"/>
    <p:sldId id="287" r:id="rId24"/>
    <p:sldId id="289" r:id="rId25"/>
    <p:sldId id="291" r:id="rId26"/>
    <p:sldId id="264" r:id="rId27"/>
    <p:sldId id="262" r:id="rId28"/>
    <p:sldId id="269" r:id="rId29"/>
    <p:sldId id="281" r:id="rId30"/>
    <p:sldId id="282" r:id="rId31"/>
    <p:sldId id="283" r:id="rId3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D6B4217-D176-5E76-E42F-E8EA90474F7B}" name="Sharles Barbosa de Aguiar" initials="SA" userId="S::sharlesaguiar@churchofjesuschrist.org::5fc24db6-7103-49aa-abc4-7979b7dd2ca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E005EF-8063-412F-CC29-C610345D8EB9}" v="19" dt="2023-12-13T16:12:10.5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96" y="6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rles Barbosa de Aguiar" userId="S::sharlesaguiar@churchofjesuschrist.org::5fc24db6-7103-49aa-abc4-7979b7dd2ca5" providerId="AD" clId="Web-{FDE005EF-8063-412F-CC29-C610345D8EB9}"/>
    <pc:docChg chg="mod modSld">
      <pc:chgData name="Sharles Barbosa de Aguiar" userId="S::sharlesaguiar@churchofjesuschrist.org::5fc24db6-7103-49aa-abc4-7979b7dd2ca5" providerId="AD" clId="Web-{FDE005EF-8063-412F-CC29-C610345D8EB9}" dt="2023-12-13T16:13:11.347" v="990"/>
      <pc:docMkLst>
        <pc:docMk/>
      </pc:docMkLst>
      <pc:sldChg chg="addCm modNotes">
        <pc:chgData name="Sharles Barbosa de Aguiar" userId="S::sharlesaguiar@churchofjesuschrist.org::5fc24db6-7103-49aa-abc4-7979b7dd2ca5" providerId="AD" clId="Web-{FDE005EF-8063-412F-CC29-C610345D8EB9}" dt="2023-12-13T16:01:42.342" v="15"/>
        <pc:sldMkLst>
          <pc:docMk/>
          <pc:sldMk cId="3427976138" sldId="25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harles Barbosa de Aguiar" userId="S::sharlesaguiar@churchofjesuschrist.org::5fc24db6-7103-49aa-abc4-7979b7dd2ca5" providerId="AD" clId="Web-{FDE005EF-8063-412F-CC29-C610345D8EB9}" dt="2023-12-13T16:00:39.481" v="1"/>
              <pc2:cmMkLst xmlns:pc2="http://schemas.microsoft.com/office/powerpoint/2019/9/main/command">
                <pc:docMk/>
                <pc:sldMk cId="3427976138" sldId="257"/>
                <pc2:cmMk id="{31406FBF-A89E-41E2-9487-80C494014051}"/>
              </pc2:cmMkLst>
            </pc226:cmChg>
          </p:ext>
        </pc:extLst>
      </pc:sldChg>
      <pc:sldChg chg="modNotes">
        <pc:chgData name="Sharles Barbosa de Aguiar" userId="S::sharlesaguiar@churchofjesuschrist.org::5fc24db6-7103-49aa-abc4-7979b7dd2ca5" providerId="AD" clId="Web-{FDE005EF-8063-412F-CC29-C610345D8EB9}" dt="2023-12-13T16:02:54.047" v="101"/>
        <pc:sldMkLst>
          <pc:docMk/>
          <pc:sldMk cId="4271810299" sldId="258"/>
        </pc:sldMkLst>
      </pc:sldChg>
      <pc:sldChg chg="modNotes">
        <pc:chgData name="Sharles Barbosa de Aguiar" userId="S::sharlesaguiar@churchofjesuschrist.org::5fc24db6-7103-49aa-abc4-7979b7dd2ca5" providerId="AD" clId="Web-{FDE005EF-8063-412F-CC29-C610345D8EB9}" dt="2023-12-13T16:03:20.532" v="130"/>
        <pc:sldMkLst>
          <pc:docMk/>
          <pc:sldMk cId="3699097057" sldId="259"/>
        </pc:sldMkLst>
      </pc:sldChg>
      <pc:sldChg chg="modNotes">
        <pc:chgData name="Sharles Barbosa de Aguiar" userId="S::sharlesaguiar@churchofjesuschrist.org::5fc24db6-7103-49aa-abc4-7979b7dd2ca5" providerId="AD" clId="Web-{FDE005EF-8063-412F-CC29-C610345D8EB9}" dt="2023-12-13T16:04:38.832" v="215"/>
        <pc:sldMkLst>
          <pc:docMk/>
          <pc:sldMk cId="2364096051" sldId="260"/>
        </pc:sldMkLst>
      </pc:sldChg>
      <pc:sldChg chg="modNotes">
        <pc:chgData name="Sharles Barbosa de Aguiar" userId="S::sharlesaguiar@churchofjesuschrist.org::5fc24db6-7103-49aa-abc4-7979b7dd2ca5" providerId="AD" clId="Web-{FDE005EF-8063-412F-CC29-C610345D8EB9}" dt="2023-12-13T16:08:30.870" v="507"/>
        <pc:sldMkLst>
          <pc:docMk/>
          <pc:sldMk cId="2142656062" sldId="261"/>
        </pc:sldMkLst>
      </pc:sldChg>
      <pc:sldChg chg="modNotes">
        <pc:chgData name="Sharles Barbosa de Aguiar" userId="S::sharlesaguiar@churchofjesuschrist.org::5fc24db6-7103-49aa-abc4-7979b7dd2ca5" providerId="AD" clId="Web-{FDE005EF-8063-412F-CC29-C610345D8EB9}" dt="2023-12-13T16:10:02.826" v="602"/>
        <pc:sldMkLst>
          <pc:docMk/>
          <pc:sldMk cId="443556949" sldId="262"/>
        </pc:sldMkLst>
      </pc:sldChg>
      <pc:sldChg chg="modNotes">
        <pc:chgData name="Sharles Barbosa de Aguiar" userId="S::sharlesaguiar@churchofjesuschrist.org::5fc24db6-7103-49aa-abc4-7979b7dd2ca5" providerId="AD" clId="Web-{FDE005EF-8063-412F-CC29-C610345D8EB9}" dt="2023-12-13T16:10:58.109" v="678"/>
        <pc:sldMkLst>
          <pc:docMk/>
          <pc:sldMk cId="1854667572" sldId="269"/>
        </pc:sldMkLst>
      </pc:sldChg>
      <pc:sldChg chg="modNotes">
        <pc:chgData name="Sharles Barbosa de Aguiar" userId="S::sharlesaguiar@churchofjesuschrist.org::5fc24db6-7103-49aa-abc4-7979b7dd2ca5" providerId="AD" clId="Web-{FDE005EF-8063-412F-CC29-C610345D8EB9}" dt="2023-12-13T16:05:20.286" v="248"/>
        <pc:sldMkLst>
          <pc:docMk/>
          <pc:sldMk cId="3279515130" sldId="270"/>
        </pc:sldMkLst>
      </pc:sldChg>
      <pc:sldChg chg="modNotes">
        <pc:chgData name="Sharles Barbosa de Aguiar" userId="S::sharlesaguiar@churchofjesuschrist.org::5fc24db6-7103-49aa-abc4-7979b7dd2ca5" providerId="AD" clId="Web-{FDE005EF-8063-412F-CC29-C610345D8EB9}" dt="2023-12-13T16:05:39.334" v="263"/>
        <pc:sldMkLst>
          <pc:docMk/>
          <pc:sldMk cId="4231272972" sldId="272"/>
        </pc:sldMkLst>
      </pc:sldChg>
      <pc:sldChg chg="modNotes">
        <pc:chgData name="Sharles Barbosa de Aguiar" userId="S::sharlesaguiar@churchofjesuschrist.org::5fc24db6-7103-49aa-abc4-7979b7dd2ca5" providerId="AD" clId="Web-{FDE005EF-8063-412F-CC29-C610345D8EB9}" dt="2023-12-13T16:05:53.475" v="282"/>
        <pc:sldMkLst>
          <pc:docMk/>
          <pc:sldMk cId="768875452" sldId="273"/>
        </pc:sldMkLst>
      </pc:sldChg>
      <pc:sldChg chg="modNotes">
        <pc:chgData name="Sharles Barbosa de Aguiar" userId="S::sharlesaguiar@churchofjesuschrist.org::5fc24db6-7103-49aa-abc4-7979b7dd2ca5" providerId="AD" clId="Web-{FDE005EF-8063-412F-CC29-C610345D8EB9}" dt="2023-12-13T16:06:09.116" v="299"/>
        <pc:sldMkLst>
          <pc:docMk/>
          <pc:sldMk cId="1450051106" sldId="274"/>
        </pc:sldMkLst>
      </pc:sldChg>
      <pc:sldChg chg="modNotes">
        <pc:chgData name="Sharles Barbosa de Aguiar" userId="S::sharlesaguiar@churchofjesuschrist.org::5fc24db6-7103-49aa-abc4-7979b7dd2ca5" providerId="AD" clId="Web-{FDE005EF-8063-412F-CC29-C610345D8EB9}" dt="2023-12-13T16:06:27.148" v="324"/>
        <pc:sldMkLst>
          <pc:docMk/>
          <pc:sldMk cId="1405078599" sldId="276"/>
        </pc:sldMkLst>
      </pc:sldChg>
      <pc:sldChg chg="modNotes">
        <pc:chgData name="Sharles Barbosa de Aguiar" userId="S::sharlesaguiar@churchofjesuschrist.org::5fc24db6-7103-49aa-abc4-7979b7dd2ca5" providerId="AD" clId="Web-{FDE005EF-8063-412F-CC29-C610345D8EB9}" dt="2023-12-13T16:06:54.336" v="365"/>
        <pc:sldMkLst>
          <pc:docMk/>
          <pc:sldMk cId="948319210" sldId="278"/>
        </pc:sldMkLst>
      </pc:sldChg>
      <pc:sldChg chg="modNotes">
        <pc:chgData name="Sharles Barbosa de Aguiar" userId="S::sharlesaguiar@churchofjesuschrist.org::5fc24db6-7103-49aa-abc4-7979b7dd2ca5" providerId="AD" clId="Web-{FDE005EF-8063-412F-CC29-C610345D8EB9}" dt="2023-12-13T16:11:25.235" v="744"/>
        <pc:sldMkLst>
          <pc:docMk/>
          <pc:sldMk cId="4008370674" sldId="281"/>
        </pc:sldMkLst>
      </pc:sldChg>
      <pc:sldChg chg="modNotes">
        <pc:chgData name="Sharles Barbosa de Aguiar" userId="S::sharlesaguiar@churchofjesuschrist.org::5fc24db6-7103-49aa-abc4-7979b7dd2ca5" providerId="AD" clId="Web-{FDE005EF-8063-412F-CC29-C610345D8EB9}" dt="2023-12-13T16:12:09.752" v="857"/>
        <pc:sldMkLst>
          <pc:docMk/>
          <pc:sldMk cId="3608365454" sldId="282"/>
        </pc:sldMkLst>
      </pc:sldChg>
      <pc:sldChg chg="modNotes">
        <pc:chgData name="Sharles Barbosa de Aguiar" userId="S::sharlesaguiar@churchofjesuschrist.org::5fc24db6-7103-49aa-abc4-7979b7dd2ca5" providerId="AD" clId="Web-{FDE005EF-8063-412F-CC29-C610345D8EB9}" dt="2023-12-13T16:13:11.347" v="990"/>
        <pc:sldMkLst>
          <pc:docMk/>
          <pc:sldMk cId="4043072982" sldId="283"/>
        </pc:sldMkLst>
      </pc:sldChg>
      <pc:sldChg chg="modNotes">
        <pc:chgData name="Sharles Barbosa de Aguiar" userId="S::sharlesaguiar@churchofjesuschrist.org::5fc24db6-7103-49aa-abc4-7979b7dd2ca5" providerId="AD" clId="Web-{FDE005EF-8063-412F-CC29-C610345D8EB9}" dt="2023-12-13T16:07:35.368" v="416"/>
        <pc:sldMkLst>
          <pc:docMk/>
          <pc:sldMk cId="817214857" sldId="284"/>
        </pc:sldMkLst>
      </pc:sldChg>
      <pc:sldChg chg="modNotes">
        <pc:chgData name="Sharles Barbosa de Aguiar" userId="S::sharlesaguiar@churchofjesuschrist.org::5fc24db6-7103-49aa-abc4-7979b7dd2ca5" providerId="AD" clId="Web-{FDE005EF-8063-412F-CC29-C610345D8EB9}" dt="2023-12-13T16:09:04.902" v="527"/>
        <pc:sldMkLst>
          <pc:docMk/>
          <pc:sldMk cId="2102539221" sldId="289"/>
        </pc:sldMkLst>
      </pc:sldChg>
    </pc:docChg>
  </pc:docChgLst>
</pc:chgInfo>
</file>

<file path=ppt/comments/modernComment_101_CC52C3CA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1406FBF-A89E-41E2-9487-80C494014051}" authorId="{1D6B4217-D176-5E76-E42F-E8EA90474F7B}" created="2023-12-13T16:00:39.481">
    <pc:sldMkLst xmlns:pc="http://schemas.microsoft.com/office/powerpoint/2013/main/command">
      <pc:docMk/>
      <pc:sldMk cId="3427976138" sldId="257"/>
    </pc:sldMkLst>
    <p188:txBody>
      <a:bodyPr/>
      <a:lstStyle/>
      <a:p>
        <a:r>
          <a:rPr lang="en-US"/>
          <a:t>Apresente o objetivo para todos!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85AD5-26B5-48D2-8AD1-AA83A2570AB7}" type="datetimeFigureOut">
              <a:t>12/13/2023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B38FD0-1C22-48E7-B90E-5195A86EAFC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077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cs typeface="Calibri"/>
              </a:rPr>
              <a:t>Apresente</a:t>
            </a:r>
            <a:r>
              <a:rPr lang="en-US" dirty="0">
                <a:cs typeface="Calibri"/>
              </a:rPr>
              <a:t> o </a:t>
            </a:r>
            <a:r>
              <a:rPr lang="en-US" dirty="0" err="1">
                <a:cs typeface="Calibri"/>
              </a:rPr>
              <a:t>objetivo</a:t>
            </a:r>
            <a:r>
              <a:rPr lang="en-US" dirty="0">
                <a:cs typeface="Calibri"/>
              </a:rPr>
              <a:t> para </a:t>
            </a:r>
            <a:r>
              <a:rPr lang="en-US" dirty="0" err="1">
                <a:cs typeface="Calibri"/>
              </a:rPr>
              <a:t>todos</a:t>
            </a:r>
            <a:r>
              <a:rPr lang="en-US" dirty="0">
                <a:cs typeface="Calibri"/>
              </a:rPr>
              <a:t>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B38FD0-1C22-48E7-B90E-5195A86EAFC0}" type="slidenum"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933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cs typeface="Calibri"/>
              </a:rPr>
              <a:t>Peça</a:t>
            </a:r>
            <a:r>
              <a:rPr lang="en-US" dirty="0">
                <a:cs typeface="Calibri"/>
              </a:rPr>
              <a:t> para </a:t>
            </a:r>
            <a:r>
              <a:rPr lang="en-US" dirty="0" err="1">
                <a:cs typeface="Calibri"/>
              </a:rPr>
              <a:t>alguém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ler</a:t>
            </a:r>
            <a:r>
              <a:rPr lang="en-US" dirty="0">
                <a:cs typeface="Calibri"/>
              </a:rPr>
              <a:t> e </a:t>
            </a:r>
            <a:r>
              <a:rPr lang="en-US" dirty="0" err="1">
                <a:cs typeface="Calibri"/>
              </a:rPr>
              <a:t>pergunte</a:t>
            </a:r>
            <a:r>
              <a:rPr lang="en-US" dirty="0">
                <a:cs typeface="Calibri"/>
              </a:rPr>
              <a:t> se </a:t>
            </a:r>
            <a:r>
              <a:rPr lang="en-US" dirty="0" err="1">
                <a:cs typeface="Calibri"/>
              </a:rPr>
              <a:t>tem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alguma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dúvida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B38FD0-1C22-48E7-B90E-5195A86EAFC0}" type="slidenum"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7746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cs typeface="Calibri"/>
              </a:rPr>
              <a:t>Reforce</a:t>
            </a:r>
            <a:r>
              <a:rPr lang="en-US" dirty="0">
                <a:cs typeface="Calibri"/>
              </a:rPr>
              <a:t> que a </a:t>
            </a:r>
            <a:r>
              <a:rPr lang="en-US" dirty="0" err="1">
                <a:cs typeface="Calibri"/>
              </a:rPr>
              <a:t>entrevista</a:t>
            </a:r>
            <a:r>
              <a:rPr lang="en-US" dirty="0">
                <a:cs typeface="Calibri"/>
              </a:rPr>
              <a:t> com </a:t>
            </a:r>
            <a:r>
              <a:rPr lang="en-US" dirty="0" err="1">
                <a:cs typeface="Calibri"/>
              </a:rPr>
              <a:t>estes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líderes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eclesiásticos</a:t>
            </a:r>
            <a:r>
              <a:rPr lang="en-US" dirty="0">
                <a:cs typeface="Calibri"/>
              </a:rPr>
              <a:t> é </a:t>
            </a:r>
            <a:r>
              <a:rPr lang="en-US" dirty="0" err="1">
                <a:cs typeface="Calibri"/>
              </a:rPr>
              <a:t>importante</a:t>
            </a:r>
            <a:r>
              <a:rPr lang="en-US" dirty="0">
                <a:cs typeface="Calibri"/>
              </a:rPr>
              <a:t> e </a:t>
            </a:r>
            <a:r>
              <a:rPr lang="en-US" dirty="0" err="1">
                <a:cs typeface="Calibri"/>
              </a:rPr>
              <a:t>necessária</a:t>
            </a:r>
            <a:r>
              <a:rPr lang="en-US" dirty="0">
                <a:cs typeface="Calibri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B38FD0-1C22-48E7-B90E-5195A86EAFC0}" type="slidenum"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3014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cs typeface="Calibri"/>
              </a:rPr>
              <a:t>Relembre</a:t>
            </a:r>
            <a:r>
              <a:rPr lang="en-US" dirty="0">
                <a:cs typeface="Calibri"/>
              </a:rPr>
              <a:t> que o </a:t>
            </a:r>
            <a:r>
              <a:rPr lang="en-US" dirty="0" err="1">
                <a:cs typeface="Calibri"/>
              </a:rPr>
              <a:t>futuro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missionário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deve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planejar</a:t>
            </a:r>
            <a:r>
              <a:rPr lang="en-US" dirty="0">
                <a:cs typeface="Calibri"/>
              </a:rPr>
              <a:t> com </a:t>
            </a:r>
            <a:r>
              <a:rPr lang="en-US" dirty="0" err="1">
                <a:cs typeface="Calibri"/>
              </a:rPr>
              <a:t>sua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liderança</a:t>
            </a:r>
            <a:r>
              <a:rPr lang="en-US" dirty="0">
                <a:cs typeface="Calibri"/>
              </a:rPr>
              <a:t> para a </a:t>
            </a:r>
            <a:r>
              <a:rPr lang="en-US" dirty="0" err="1">
                <a:cs typeface="Calibri"/>
              </a:rPr>
              <a:t>investidura</a:t>
            </a:r>
            <a:r>
              <a:rPr lang="en-US" dirty="0">
                <a:cs typeface="Calibri"/>
              </a:rPr>
              <a:t> no </a:t>
            </a:r>
            <a:r>
              <a:rPr lang="en-US" dirty="0" err="1">
                <a:cs typeface="Calibri"/>
              </a:rPr>
              <a:t>templo</a:t>
            </a:r>
            <a:r>
              <a:rPr lang="en-US" dirty="0">
                <a:cs typeface="Calibri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B38FD0-1C22-48E7-B90E-5195A86EAFC0}" type="slidenum"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3277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cs typeface="Calibri"/>
              </a:rPr>
              <a:t>Reforce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estes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conselhos</a:t>
            </a:r>
            <a:r>
              <a:rPr lang="en-US" dirty="0">
                <a:cs typeface="Calibri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B38FD0-1C22-48E7-B90E-5195A86EAFC0}" type="slidenum"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6754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cs typeface="Calibri"/>
              </a:rPr>
              <a:t>Explique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sobre</a:t>
            </a:r>
            <a:r>
              <a:rPr lang="en-US" dirty="0">
                <a:cs typeface="Calibri"/>
              </a:rPr>
              <a:t> as </a:t>
            </a:r>
            <a:r>
              <a:rPr lang="en-US" dirty="0" err="1">
                <a:cs typeface="Calibri"/>
              </a:rPr>
              <a:t>possibilidades</a:t>
            </a:r>
            <a:r>
              <a:rPr lang="en-US" dirty="0">
                <a:cs typeface="Calibri"/>
              </a:rPr>
              <a:t> de </a:t>
            </a:r>
            <a:r>
              <a:rPr lang="en-US" dirty="0" err="1">
                <a:cs typeface="Calibri"/>
              </a:rPr>
              <a:t>recursos</a:t>
            </a:r>
            <a:r>
              <a:rPr lang="en-US" dirty="0">
                <a:cs typeface="Calibri"/>
              </a:rPr>
              <a:t> para </a:t>
            </a:r>
            <a:r>
              <a:rPr lang="en-US" dirty="0" err="1">
                <a:cs typeface="Calibri"/>
              </a:rPr>
              <a:t>ajudar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na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preparação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missionária</a:t>
            </a:r>
            <a:r>
              <a:rPr lang="en-US" dirty="0">
                <a:cs typeface="Calibri"/>
              </a:rPr>
              <a:t> e que </a:t>
            </a:r>
            <a:r>
              <a:rPr lang="en-US" dirty="0" err="1">
                <a:cs typeface="Calibri"/>
              </a:rPr>
              <a:t>estão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ao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nosso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dispor</a:t>
            </a:r>
            <a:r>
              <a:rPr lang="en-US" dirty="0">
                <a:cs typeface="Calibri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B38FD0-1C22-48E7-B90E-5195A86EAFC0}" type="slidenum"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6798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cs typeface="Calibri"/>
              </a:rPr>
              <a:t>Peça</a:t>
            </a:r>
            <a:r>
              <a:rPr lang="en-US" dirty="0">
                <a:cs typeface="Calibri"/>
              </a:rPr>
              <a:t> para </a:t>
            </a:r>
            <a:r>
              <a:rPr lang="en-US" dirty="0" err="1">
                <a:cs typeface="Calibri"/>
              </a:rPr>
              <a:t>alguém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ler</a:t>
            </a:r>
            <a:r>
              <a:rPr lang="en-US" dirty="0">
                <a:cs typeface="Calibri"/>
              </a:rPr>
              <a:t> e </a:t>
            </a:r>
            <a:r>
              <a:rPr lang="en-US" dirty="0" err="1">
                <a:cs typeface="Calibri"/>
              </a:rPr>
              <a:t>preste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seu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testemunho</a:t>
            </a:r>
            <a:r>
              <a:rPr lang="en-US" dirty="0">
                <a:cs typeface="Calibri"/>
              </a:rPr>
              <a:t>. Se </a:t>
            </a:r>
            <a:r>
              <a:rPr lang="en-US" dirty="0" err="1">
                <a:cs typeface="Calibri"/>
              </a:rPr>
              <a:t>tiver</a:t>
            </a:r>
            <a:r>
              <a:rPr lang="en-US" dirty="0">
                <a:cs typeface="Calibri"/>
              </a:rPr>
              <a:t> tempo </a:t>
            </a:r>
            <a:r>
              <a:rPr lang="en-US" dirty="0" err="1">
                <a:cs typeface="Calibri"/>
              </a:rPr>
              <a:t>hábil</a:t>
            </a:r>
            <a:r>
              <a:rPr lang="en-US" dirty="0">
                <a:cs typeface="Calibri"/>
              </a:rPr>
              <a:t>, </a:t>
            </a:r>
            <a:r>
              <a:rPr lang="en-US" dirty="0" err="1">
                <a:cs typeface="Calibri"/>
              </a:rPr>
              <a:t>pode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convidar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alguém</a:t>
            </a:r>
            <a:r>
              <a:rPr lang="en-US" dirty="0">
                <a:cs typeface="Calibri"/>
              </a:rPr>
              <a:t> para </a:t>
            </a:r>
            <a:r>
              <a:rPr lang="en-US" dirty="0" err="1">
                <a:cs typeface="Calibri"/>
              </a:rPr>
              <a:t>prestar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seu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testemunho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também</a:t>
            </a:r>
            <a:r>
              <a:rPr lang="en-US" dirty="0">
                <a:cs typeface="Calibri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B38FD0-1C22-48E7-B90E-5195A86EAFC0}" type="slidenum"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852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Incentive </a:t>
            </a:r>
            <a:r>
              <a:rPr lang="en-US" dirty="0" err="1">
                <a:cs typeface="Calibri"/>
              </a:rPr>
              <a:t>todos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abrir</a:t>
            </a:r>
            <a:r>
              <a:rPr lang="en-US" dirty="0">
                <a:cs typeface="Calibri"/>
              </a:rPr>
              <a:t> agora e </a:t>
            </a:r>
            <a:r>
              <a:rPr lang="en-US" dirty="0" err="1">
                <a:cs typeface="Calibri"/>
              </a:rPr>
              <a:t>fazer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alguma</a:t>
            </a:r>
            <a:r>
              <a:rPr lang="en-US" dirty="0">
                <a:cs typeface="Calibri"/>
              </a:rPr>
              <a:t> meta </a:t>
            </a:r>
            <a:r>
              <a:rPr lang="en-US" dirty="0" err="1">
                <a:cs typeface="Calibri"/>
              </a:rPr>
              <a:t>relacionada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ao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módulo</a:t>
            </a:r>
            <a:r>
              <a:rPr lang="en-US" dirty="0">
                <a:cs typeface="Calibri"/>
              </a:rPr>
              <a:t> de </a:t>
            </a:r>
            <a:r>
              <a:rPr lang="en-US" dirty="0" err="1">
                <a:cs typeface="Calibri"/>
              </a:rPr>
              <a:t>hoje</a:t>
            </a:r>
            <a:r>
              <a:rPr lang="en-US" dirty="0">
                <a:cs typeface="Calibri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B38FD0-1C22-48E7-B90E-5195A86EAFC0}" type="slidenum"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0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cs typeface="Calibri"/>
              </a:rPr>
              <a:t>Apresente</a:t>
            </a:r>
            <a:r>
              <a:rPr lang="en-US" dirty="0">
                <a:cs typeface="Calibri"/>
              </a:rPr>
              <a:t> as </a:t>
            </a:r>
            <a:r>
              <a:rPr lang="en-US" dirty="0" err="1">
                <a:cs typeface="Calibri"/>
              </a:rPr>
              <a:t>áreas</a:t>
            </a:r>
            <a:r>
              <a:rPr lang="en-US" dirty="0">
                <a:cs typeface="Calibri"/>
              </a:rPr>
              <a:t> das </a:t>
            </a:r>
            <a:r>
              <a:rPr lang="en-US" dirty="0" err="1">
                <a:cs typeface="Calibri"/>
              </a:rPr>
              <a:t>metas</a:t>
            </a:r>
            <a:r>
              <a:rPr lang="en-US" dirty="0">
                <a:cs typeface="Calibri"/>
              </a:rPr>
              <a:t> e </a:t>
            </a:r>
            <a:r>
              <a:rPr lang="en-US" dirty="0" err="1">
                <a:cs typeface="Calibri"/>
              </a:rPr>
              <a:t>dê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mais</a:t>
            </a:r>
            <a:r>
              <a:rPr lang="en-US" dirty="0">
                <a:cs typeface="Calibri"/>
              </a:rPr>
              <a:t> um tempo antes de </a:t>
            </a:r>
            <a:r>
              <a:rPr lang="en-US" dirty="0" err="1">
                <a:cs typeface="Calibri"/>
              </a:rPr>
              <a:t>encerrrar</a:t>
            </a:r>
            <a:r>
              <a:rPr lang="en-US" dirty="0">
                <a:cs typeface="Calibri"/>
              </a:rPr>
              <a:t>. </a:t>
            </a:r>
            <a:r>
              <a:rPr lang="en-US" dirty="0" err="1">
                <a:cs typeface="Calibri"/>
              </a:rPr>
              <a:t>Alguns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participantes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preferem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preencher</a:t>
            </a:r>
            <a:r>
              <a:rPr lang="en-US" dirty="0">
                <a:cs typeface="Calibri"/>
              </a:rPr>
              <a:t> algo no </a:t>
            </a:r>
            <a:r>
              <a:rPr lang="en-US" dirty="0" err="1">
                <a:cs typeface="Calibri"/>
              </a:rPr>
              <a:t>momento</a:t>
            </a:r>
            <a:r>
              <a:rPr lang="en-US" dirty="0">
                <a:cs typeface="Calibri"/>
              </a:rPr>
              <a:t> do </a:t>
            </a:r>
            <a:r>
              <a:rPr lang="en-US" dirty="0" err="1">
                <a:cs typeface="Calibri"/>
              </a:rPr>
              <a:t>módulo</a:t>
            </a:r>
            <a:r>
              <a:rPr lang="en-US" dirty="0">
                <a:cs typeface="Calibri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B38FD0-1C22-48E7-B90E-5195A86EAFC0}" type="slidenum"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6318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>
                <a:cs typeface="Calibri"/>
              </a:rPr>
              <a:t>Encerre</a:t>
            </a:r>
            <a:r>
              <a:rPr lang="en-US" dirty="0">
                <a:cs typeface="Calibri"/>
              </a:rPr>
              <a:t> se </a:t>
            </a:r>
            <a:r>
              <a:rPr lang="en-US" err="1">
                <a:cs typeface="Calibri"/>
              </a:rPr>
              <a:t>colocando</a:t>
            </a:r>
            <a:r>
              <a:rPr lang="en-US" dirty="0">
                <a:cs typeface="Calibri"/>
              </a:rPr>
              <a:t> a </a:t>
            </a:r>
            <a:r>
              <a:rPr lang="en-US" err="1">
                <a:cs typeface="Calibri"/>
              </a:rPr>
              <a:t>disposição</a:t>
            </a:r>
            <a:r>
              <a:rPr lang="en-US" dirty="0">
                <a:cs typeface="Calibri"/>
              </a:rPr>
              <a:t> e </a:t>
            </a:r>
            <a:r>
              <a:rPr lang="en-US" err="1">
                <a:cs typeface="Calibri"/>
              </a:rPr>
              <a:t>canalizando</a:t>
            </a:r>
            <a:r>
              <a:rPr lang="en-US" dirty="0">
                <a:cs typeface="Calibri"/>
              </a:rPr>
              <a:t> </a:t>
            </a:r>
            <a:r>
              <a:rPr lang="en-US" err="1">
                <a:cs typeface="Calibri"/>
              </a:rPr>
              <a:t>os</a:t>
            </a:r>
            <a:r>
              <a:rPr lang="en-US" dirty="0">
                <a:cs typeface="Calibri"/>
              </a:rPr>
              <a:t> </a:t>
            </a:r>
            <a:r>
              <a:rPr lang="en-US" err="1">
                <a:cs typeface="Calibri"/>
              </a:rPr>
              <a:t>jovens</a:t>
            </a:r>
            <a:r>
              <a:rPr lang="en-US" dirty="0">
                <a:cs typeface="Calibri"/>
              </a:rPr>
              <a:t> para </a:t>
            </a:r>
            <a:r>
              <a:rPr lang="en-US" err="1">
                <a:cs typeface="Calibri"/>
              </a:rPr>
              <a:t>seus</a:t>
            </a:r>
            <a:r>
              <a:rPr lang="en-US" dirty="0">
                <a:cs typeface="Calibri"/>
              </a:rPr>
              <a:t> </a:t>
            </a:r>
            <a:r>
              <a:rPr lang="en-US" err="1">
                <a:cs typeface="Calibri"/>
              </a:rPr>
              <a:t>líderes</a:t>
            </a:r>
            <a:r>
              <a:rPr lang="en-US" dirty="0">
                <a:cs typeface="Calibri"/>
              </a:rPr>
              <a:t> ( </a:t>
            </a:r>
            <a:r>
              <a:rPr lang="en-US" err="1">
                <a:cs typeface="Calibri"/>
              </a:rPr>
              <a:t>bispados</a:t>
            </a:r>
            <a:r>
              <a:rPr lang="en-US" dirty="0">
                <a:cs typeface="Calibri"/>
              </a:rPr>
              <a:t>, </a:t>
            </a:r>
            <a:r>
              <a:rPr lang="en-US" err="1">
                <a:cs typeface="Calibri"/>
              </a:rPr>
              <a:t>presidentes</a:t>
            </a:r>
            <a:r>
              <a:rPr lang="en-US" dirty="0">
                <a:cs typeface="Calibri"/>
              </a:rPr>
              <a:t> de </a:t>
            </a:r>
            <a:r>
              <a:rPr lang="en-US" err="1">
                <a:cs typeface="Calibri"/>
              </a:rPr>
              <a:t>estaca</a:t>
            </a:r>
            <a:r>
              <a:rPr lang="en-US" dirty="0">
                <a:cs typeface="Calibri"/>
              </a:rPr>
              <a:t>, outros </a:t>
            </a:r>
            <a:r>
              <a:rPr lang="en-US" err="1">
                <a:cs typeface="Calibri"/>
              </a:rPr>
              <a:t>líderes</a:t>
            </a:r>
            <a:r>
              <a:rPr lang="en-US" dirty="0">
                <a:cs typeface="Calibri"/>
              </a:rPr>
              <a:t>) </a:t>
            </a:r>
            <a:r>
              <a:rPr lang="en-US" err="1">
                <a:cs typeface="Calibri"/>
              </a:rPr>
              <a:t>caso</a:t>
            </a:r>
            <a:r>
              <a:rPr lang="en-US" dirty="0">
                <a:cs typeface="Calibri"/>
              </a:rPr>
              <a:t> </a:t>
            </a:r>
            <a:r>
              <a:rPr lang="en-US" err="1">
                <a:cs typeface="Calibri"/>
              </a:rPr>
              <a:t>eles</a:t>
            </a:r>
            <a:r>
              <a:rPr lang="en-US" dirty="0">
                <a:cs typeface="Calibri"/>
              </a:rPr>
              <a:t> </a:t>
            </a:r>
            <a:r>
              <a:rPr lang="en-US" err="1">
                <a:cs typeface="Calibri"/>
              </a:rPr>
              <a:t>tenham</a:t>
            </a:r>
            <a:r>
              <a:rPr lang="en-US" dirty="0">
                <a:cs typeface="Calibri"/>
              </a:rPr>
              <a:t> </a:t>
            </a:r>
            <a:r>
              <a:rPr lang="en-US" err="1">
                <a:cs typeface="Calibri"/>
              </a:rPr>
              <a:t>dúvidas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sobre</a:t>
            </a:r>
            <a:r>
              <a:rPr lang="en-US" dirty="0">
                <a:cs typeface="Calibri"/>
              </a:rPr>
              <a:t> a </a:t>
            </a:r>
            <a:r>
              <a:rPr lang="en-US" dirty="0" err="1">
                <a:cs typeface="Calibri"/>
              </a:rPr>
              <a:t>sua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preparação</a:t>
            </a:r>
            <a:r>
              <a:rPr lang="en-US">
                <a:cs typeface="Calibri"/>
              </a:rPr>
              <a:t> para missão.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B38FD0-1C22-48E7-B90E-5195A86EAFC0}" type="slidenum"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355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cs typeface="Calibri"/>
              </a:rPr>
              <a:t>Relembre</a:t>
            </a:r>
            <a:r>
              <a:rPr lang="en-US" dirty="0">
                <a:cs typeface="Calibri"/>
              </a:rPr>
              <a:t> que o </a:t>
            </a:r>
            <a:r>
              <a:rPr lang="en-US" dirty="0" err="1">
                <a:cs typeface="Calibri"/>
              </a:rPr>
              <a:t>Programa</a:t>
            </a:r>
            <a:r>
              <a:rPr lang="en-US" dirty="0">
                <a:cs typeface="Calibri"/>
              </a:rPr>
              <a:t> Minha </a:t>
            </a:r>
            <a:r>
              <a:rPr lang="en-US" dirty="0" err="1">
                <a:cs typeface="Calibri"/>
              </a:rPr>
              <a:t>Preparação</a:t>
            </a:r>
            <a:r>
              <a:rPr lang="en-US" dirty="0">
                <a:cs typeface="Calibri"/>
              </a:rPr>
              <a:t> para </a:t>
            </a:r>
            <a:r>
              <a:rPr lang="en-US" dirty="0" err="1">
                <a:cs typeface="Calibri"/>
              </a:rPr>
              <a:t>Missão</a:t>
            </a:r>
            <a:r>
              <a:rPr lang="en-US" dirty="0">
                <a:cs typeface="Calibri"/>
              </a:rPr>
              <a:t> é </a:t>
            </a:r>
            <a:r>
              <a:rPr lang="en-US" dirty="0" err="1">
                <a:cs typeface="Calibri"/>
              </a:rPr>
              <a:t>composto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por</a:t>
            </a:r>
            <a:r>
              <a:rPr lang="en-US" dirty="0">
                <a:cs typeface="Calibri"/>
              </a:rPr>
              <a:t> 5 </a:t>
            </a:r>
            <a:r>
              <a:rPr lang="en-US" dirty="0" err="1">
                <a:cs typeface="Calibri"/>
              </a:rPr>
              <a:t>módulos</a:t>
            </a:r>
            <a:r>
              <a:rPr lang="en-US" dirty="0">
                <a:cs typeface="Calibri"/>
              </a:rPr>
              <a:t> e </a:t>
            </a:r>
            <a:r>
              <a:rPr lang="en-US" dirty="0" err="1">
                <a:cs typeface="Calibri"/>
              </a:rPr>
              <a:t>este</a:t>
            </a:r>
            <a:r>
              <a:rPr lang="en-US" dirty="0">
                <a:cs typeface="Calibri"/>
              </a:rPr>
              <a:t> é o </a:t>
            </a:r>
            <a:r>
              <a:rPr lang="en-US" dirty="0" err="1">
                <a:cs typeface="Calibri"/>
              </a:rPr>
              <a:t>último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módulo</a:t>
            </a:r>
            <a:r>
              <a:rPr lang="en-US" dirty="0">
                <a:cs typeface="Calibri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B38FD0-1C22-48E7-B90E-5195A86EAFC0}" type="slidenum"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4496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cs typeface="Calibri"/>
              </a:rPr>
              <a:t>Peça</a:t>
            </a:r>
            <a:r>
              <a:rPr lang="en-US" dirty="0">
                <a:cs typeface="Calibri"/>
              </a:rPr>
              <a:t> para </a:t>
            </a:r>
            <a:r>
              <a:rPr lang="en-US" dirty="0" err="1">
                <a:cs typeface="Calibri"/>
              </a:rPr>
              <a:t>alguém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ler</a:t>
            </a:r>
            <a:r>
              <a:rPr lang="en-US" dirty="0">
                <a:cs typeface="Calibri"/>
              </a:rPr>
              <a:t> a agenda do </a:t>
            </a:r>
            <a:r>
              <a:rPr lang="en-US" dirty="0" err="1">
                <a:cs typeface="Calibri"/>
              </a:rPr>
              <a:t>dia</a:t>
            </a:r>
            <a:r>
              <a:rPr lang="en-US" dirty="0">
                <a:cs typeface="Calibri"/>
              </a:rPr>
              <a:t> ( </a:t>
            </a:r>
            <a:r>
              <a:rPr lang="en-US" dirty="0" err="1">
                <a:cs typeface="Calibri"/>
              </a:rPr>
              <a:t>módulo</a:t>
            </a:r>
            <a:r>
              <a:rPr lang="en-US" dirty="0">
                <a:cs typeface="Calibri"/>
              </a:rPr>
              <a:t> 5).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B38FD0-1C22-48E7-B90E-5195A86EAFC0}" type="slidenum"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5719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cs typeface="Calibri"/>
              </a:rPr>
              <a:t>Relembre</a:t>
            </a:r>
            <a:r>
              <a:rPr lang="en-US" dirty="0">
                <a:cs typeface="Calibri"/>
              </a:rPr>
              <a:t> a </a:t>
            </a:r>
            <a:r>
              <a:rPr lang="en-US" dirty="0" err="1">
                <a:cs typeface="Calibri"/>
              </a:rPr>
              <a:t>importância</a:t>
            </a:r>
            <a:r>
              <a:rPr lang="en-US" dirty="0">
                <a:cs typeface="Calibri"/>
              </a:rPr>
              <a:t> de </a:t>
            </a:r>
            <a:r>
              <a:rPr lang="en-US" dirty="0" err="1">
                <a:cs typeface="Calibri"/>
              </a:rPr>
              <a:t>lermos</a:t>
            </a:r>
            <a:r>
              <a:rPr lang="en-US" dirty="0">
                <a:cs typeface="Calibri"/>
              </a:rPr>
              <a:t> D &amp; C </a:t>
            </a:r>
            <a:r>
              <a:rPr lang="en-US" dirty="0" err="1">
                <a:cs typeface="Calibri"/>
              </a:rPr>
              <a:t>seção</a:t>
            </a:r>
            <a:r>
              <a:rPr lang="en-US" dirty="0">
                <a:cs typeface="Calibri"/>
              </a:rPr>
              <a:t> 4 para </a:t>
            </a:r>
            <a:r>
              <a:rPr lang="en-US" dirty="0" err="1">
                <a:cs typeface="Calibri"/>
              </a:rPr>
              <a:t>compreendermos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melhor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esta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responsabilidade</a:t>
            </a:r>
            <a:r>
              <a:rPr lang="en-US" dirty="0">
                <a:cs typeface="Calibri"/>
              </a:rPr>
              <a:t> e </a:t>
            </a:r>
            <a:r>
              <a:rPr lang="en-US" dirty="0" err="1">
                <a:cs typeface="Calibri"/>
              </a:rPr>
              <a:t>peça</a:t>
            </a:r>
            <a:r>
              <a:rPr lang="en-US" dirty="0">
                <a:cs typeface="Calibri"/>
              </a:rPr>
              <a:t> para </a:t>
            </a:r>
            <a:r>
              <a:rPr lang="en-US" dirty="0" err="1">
                <a:cs typeface="Calibri"/>
              </a:rPr>
              <a:t>alguém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ler</a:t>
            </a:r>
            <a:r>
              <a:rPr lang="en-US" dirty="0">
                <a:cs typeface="Calibri"/>
              </a:rPr>
              <a:t> o </a:t>
            </a:r>
            <a:r>
              <a:rPr lang="en-US" dirty="0" err="1">
                <a:cs typeface="Calibri"/>
              </a:rPr>
              <a:t>versículo</a:t>
            </a:r>
            <a:r>
              <a:rPr lang="en-US" dirty="0">
                <a:cs typeface="Calibri"/>
              </a:rPr>
              <a:t> 3.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B38FD0-1C22-48E7-B90E-5195A86EAFC0}" type="slidenum"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789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cs typeface="Calibri"/>
              </a:rPr>
              <a:t>Peça</a:t>
            </a:r>
            <a:r>
              <a:rPr lang="en-US" dirty="0">
                <a:cs typeface="Calibri"/>
              </a:rPr>
              <a:t> para </a:t>
            </a:r>
            <a:r>
              <a:rPr lang="en-US" dirty="0" err="1">
                <a:cs typeface="Calibri"/>
              </a:rPr>
              <a:t>alguém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ler</a:t>
            </a:r>
            <a:r>
              <a:rPr lang="en-US" dirty="0">
                <a:cs typeface="Calibri"/>
              </a:rPr>
              <a:t> o slide. Se </a:t>
            </a:r>
            <a:r>
              <a:rPr lang="en-US" dirty="0" err="1">
                <a:cs typeface="Calibri"/>
              </a:rPr>
              <a:t>tiverem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dúvidas</a:t>
            </a:r>
            <a:r>
              <a:rPr lang="en-US" dirty="0">
                <a:cs typeface="Calibri"/>
              </a:rPr>
              <a:t> de algo, </a:t>
            </a:r>
            <a:r>
              <a:rPr lang="en-US" dirty="0" err="1">
                <a:cs typeface="Calibri"/>
              </a:rPr>
              <a:t>explique</a:t>
            </a:r>
            <a:r>
              <a:rPr lang="en-US" dirty="0">
                <a:cs typeface="Calibri"/>
              </a:rPr>
              <a:t>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B38FD0-1C22-48E7-B90E-5195A86EAFC0}" type="slidenum"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71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cs typeface="Calibri"/>
              </a:rPr>
              <a:t>Apresente</a:t>
            </a:r>
            <a:r>
              <a:rPr lang="en-US" dirty="0">
                <a:cs typeface="Calibri"/>
              </a:rPr>
              <a:t> o </a:t>
            </a:r>
            <a:r>
              <a:rPr lang="en-US" dirty="0" err="1">
                <a:cs typeface="Calibri"/>
              </a:rPr>
              <a:t>passo</a:t>
            </a:r>
            <a:r>
              <a:rPr lang="en-US" dirty="0">
                <a:cs typeface="Calibri"/>
              </a:rPr>
              <a:t>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B38FD0-1C22-48E7-B90E-5195A86EAFC0}" type="slidenum"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3103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cs typeface="Calibri"/>
              </a:rPr>
              <a:t>Apresente</a:t>
            </a:r>
            <a:r>
              <a:rPr lang="en-US" dirty="0">
                <a:cs typeface="Calibri"/>
              </a:rPr>
              <a:t> o </a:t>
            </a:r>
            <a:r>
              <a:rPr lang="en-US" dirty="0" err="1">
                <a:cs typeface="Calibri"/>
              </a:rPr>
              <a:t>passo</a:t>
            </a:r>
            <a:r>
              <a:rPr lang="en-US" dirty="0">
                <a:cs typeface="Calibri"/>
              </a:rPr>
              <a:t> 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B38FD0-1C22-48E7-B90E-5195A86EAFC0}" type="slidenum"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1152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cs typeface="Calibri"/>
              </a:rPr>
              <a:t>Apresente</a:t>
            </a:r>
            <a:r>
              <a:rPr lang="en-US" dirty="0">
                <a:cs typeface="Calibri"/>
              </a:rPr>
              <a:t> o </a:t>
            </a:r>
            <a:r>
              <a:rPr lang="en-US" dirty="0" err="1">
                <a:cs typeface="Calibri"/>
              </a:rPr>
              <a:t>passo</a:t>
            </a:r>
            <a:r>
              <a:rPr lang="en-US" dirty="0">
                <a:cs typeface="Calibri"/>
              </a:rPr>
              <a:t> 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B38FD0-1C22-48E7-B90E-5195A86EAFC0}" type="slidenum"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3497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cs typeface="Calibri"/>
              </a:rPr>
              <a:t>Apresente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os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exames</a:t>
            </a:r>
            <a:r>
              <a:rPr lang="en-US" dirty="0">
                <a:cs typeface="Calibri"/>
              </a:rPr>
              <a:t> e </a:t>
            </a:r>
            <a:r>
              <a:rPr lang="en-US" dirty="0" err="1">
                <a:cs typeface="Calibri"/>
              </a:rPr>
              <a:t>vacinas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B38FD0-1C22-48E7-B90E-5195A86EAFC0}" type="slidenum"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845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CCBAC3-1250-2988-F708-135BBAE33A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CAAC4DA-BE30-8F4F-B2D2-A0ABDC8B25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F4EFAEE-31E0-0417-263A-ADA5C0C50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C59D-9A4F-4E43-8391-A148587126F3}" type="datetimeFigureOut">
              <a:rPr lang="pt-BR" smtClean="0"/>
              <a:t>13/12/2023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5A22F05-3F99-E39A-31F3-293FC7593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46E345A-8F42-28C9-02D0-F83104117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C9BB-813F-45F4-9284-6E2304F31EA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09259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A808543-3170-5B86-6088-40ED388BE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4A7873D-7F8A-5B67-367D-E4C597AE3D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47017AD-2FA1-719A-E4BC-AC934AA63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C59D-9A4F-4E43-8391-A148587126F3}" type="datetimeFigureOut">
              <a:rPr lang="pt-BR" smtClean="0"/>
              <a:t>13/12/2023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D4F3855-39A6-B878-50EF-8F1CDEEAB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5C61D4C-6E03-1E58-6E7E-E0AE479D3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C9BB-813F-45F4-9284-6E2304F31EA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47914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7721952-BCBC-D89C-2ED2-5B33F8F17E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CF39202-92BC-C6CC-98B8-DE9AA822E6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A52F709-2786-25FC-D83E-B56A8139D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C59D-9A4F-4E43-8391-A148587126F3}" type="datetimeFigureOut">
              <a:rPr lang="pt-BR" smtClean="0"/>
              <a:t>13/12/2023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F9E8EB9-F61E-9A0C-49A4-A5B2B76C4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C73CAF6-2750-2ACC-BD06-7AB457C696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C9BB-813F-45F4-9284-6E2304F31EA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86780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D6A834-C472-5709-A947-5A999B6E0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E4FC6EB-9982-DBA6-37B1-34E5B8FF0B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B976B8F-F6D4-C629-4397-58EB2978C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C59D-9A4F-4E43-8391-A148587126F3}" type="datetimeFigureOut">
              <a:rPr lang="pt-BR" smtClean="0"/>
              <a:t>13/12/2023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54F2763-1240-4A4E-4597-3F77D6137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2EC08CE-2419-16A6-BA04-8BF77936F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C9BB-813F-45F4-9284-6E2304F31EA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52790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A098A1-7ACB-1691-B8ED-A82653636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DADC8F1-C2B0-E2B4-37A3-B056F067C6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7D21BFB-7499-6330-DCC9-BB19F22E75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C59D-9A4F-4E43-8391-A148587126F3}" type="datetimeFigureOut">
              <a:rPr lang="pt-BR" smtClean="0"/>
              <a:t>13/12/2023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EFDF1FA-6BCF-9715-E3A9-02916100E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37C6DAC-2FAC-C294-5AA3-CEC46B63E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C9BB-813F-45F4-9284-6E2304F31EA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01904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E4235B-333C-4673-49B4-340836B11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3D2FB0F-30DC-B78F-7055-C22514765C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F95A945-B681-B2B6-54F2-0522F80F38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F3C0F3E-25C5-FEF4-EA46-80CE243F8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C59D-9A4F-4E43-8391-A148587126F3}" type="datetimeFigureOut">
              <a:rPr lang="pt-BR" smtClean="0"/>
              <a:t>13/12/2023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0FEAEA9-2AAA-BB9A-C720-F9FB1AD206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4672A85-3BEE-8214-35E5-3EE908600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C9BB-813F-45F4-9284-6E2304F31EA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83691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744258-5151-ECDC-3CA4-12D2B2949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A268358-10C8-0339-D476-07C25C8640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676EB5C-3AB9-A0F6-FF2C-2152C2450D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C4ABD70A-ABC6-C1EB-C0A3-97DD6DE398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363E198B-3246-1D8C-DBDA-7451FBB939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9BC329F1-BEFF-D281-92FD-27C94FC907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C59D-9A4F-4E43-8391-A148587126F3}" type="datetimeFigureOut">
              <a:rPr lang="pt-BR" smtClean="0"/>
              <a:t>13/12/2023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C2BC0EF2-3E5D-B08A-E5E9-C93C092FB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DD6B78CF-6EF8-90A4-8EA0-F56BA9F59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C9BB-813F-45F4-9284-6E2304F31EA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3677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68B0E4-6775-697B-D785-2F3C4FBC9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C187161B-180F-3C4B-23CE-B5D8E240C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C59D-9A4F-4E43-8391-A148587126F3}" type="datetimeFigureOut">
              <a:rPr lang="pt-BR" smtClean="0"/>
              <a:t>13/12/2023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524075A6-0C23-6051-CFA2-F11CFA3D7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073F178A-A6D0-935E-25E4-94492C18D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C9BB-813F-45F4-9284-6E2304F31EA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0440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1B909B39-4757-FF7F-F299-2B822B9A6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C59D-9A4F-4E43-8391-A148587126F3}" type="datetimeFigureOut">
              <a:rPr lang="pt-BR" smtClean="0"/>
              <a:t>13/12/2023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E194699E-D5A9-B3A9-9117-AF279C723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9893105-8B9C-CDD1-8A84-85475907C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C9BB-813F-45F4-9284-6E2304F31EA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5215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D04BF1-7956-BB7F-5E97-06C1FD952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67A98F2-775C-C39E-5344-56FEA6B1CC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0E628DA4-E2F9-5F7F-F2D8-A16B7B767C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424522E-1543-088E-8FA8-76E2F59436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C59D-9A4F-4E43-8391-A148587126F3}" type="datetimeFigureOut">
              <a:rPr lang="pt-BR" smtClean="0"/>
              <a:t>13/12/2023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007D1FC-6558-A028-0D24-A9242470B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4BBDDE4-0FC1-BD56-AE80-8E07F0BCC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C9BB-813F-45F4-9284-6E2304F31EA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88183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CB542B-29F9-E15A-9AC5-BC42AE177D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6A954E18-319D-346C-6E52-C1C973DD72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FA7A95D-43E0-762E-F588-B41E6833C3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EC2AD93-EED3-7624-C92B-94D3CCA33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C59D-9A4F-4E43-8391-A148587126F3}" type="datetimeFigureOut">
              <a:rPr lang="pt-BR" smtClean="0"/>
              <a:t>13/12/2023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328B391-916C-98E8-C21E-98C762F47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B50FD27-05BF-8E0A-1B72-6BB3A5507D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C9BB-813F-45F4-9284-6E2304F31EA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62728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2AD7987B-3F08-4576-EA6A-E7965C99E0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E00D164-82F9-821A-F29A-DF096C2EC7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D1F4AFB-9E8F-5B42-2F5F-8657FEA795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EC59D-9A4F-4E43-8391-A148587126F3}" type="datetimeFigureOut">
              <a:rPr lang="pt-BR" smtClean="0"/>
              <a:t>13/12/2023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C83B4CC-7525-0BE4-6F88-2DCF4BBAB5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D5D7ACE-0251-4C8C-C43E-361F243801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5FC9BB-813F-45F4-9284-6E2304F31EA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75150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1_CC52C3CA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Imagem 4" descr="Foto preta e branca de pessoas posando para foto&#10;&#10;Descrição gerada automaticamente">
            <a:extLst>
              <a:ext uri="{FF2B5EF4-FFF2-40B4-BE49-F238E27FC236}">
                <a16:creationId xmlns:a16="http://schemas.microsoft.com/office/drawing/2014/main" id="{60B757A6-2155-CD41-0FFA-ADB36144E9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0951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Interface gráfica do usuário&#10;&#10;Descrição gerada automaticamente">
            <a:extLst>
              <a:ext uri="{FF2B5EF4-FFF2-40B4-BE49-F238E27FC236}">
                <a16:creationId xmlns:a16="http://schemas.microsoft.com/office/drawing/2014/main" id="{1A8FFF98-56D4-FB3D-8A0F-BD5BBA4E61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8754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Interface gráfica do usuário&#10;&#10;Descrição gerada automaticamente">
            <a:extLst>
              <a:ext uri="{FF2B5EF4-FFF2-40B4-BE49-F238E27FC236}">
                <a16:creationId xmlns:a16="http://schemas.microsoft.com/office/drawing/2014/main" id="{306FAC3F-FDDB-7A7D-57FC-5C25911371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0511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Foto em preto e branco de mulher segurando celular pousando para foto&#10;&#10;Descrição gerada automaticamente com confiança baixa">
            <a:extLst>
              <a:ext uri="{FF2B5EF4-FFF2-40B4-BE49-F238E27FC236}">
                <a16:creationId xmlns:a16="http://schemas.microsoft.com/office/drawing/2014/main" id="{08F8C594-0D53-D6C7-A29F-9AD8FC262B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" y="2999"/>
            <a:ext cx="12186276" cy="685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6546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Placa azul com letras brancas&#10;&#10;Descrição gerada automaticamente com confiança média">
            <a:extLst>
              <a:ext uri="{FF2B5EF4-FFF2-40B4-BE49-F238E27FC236}">
                <a16:creationId xmlns:a16="http://schemas.microsoft.com/office/drawing/2014/main" id="{279BA71A-17A7-EACA-3E66-291BDFC24C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0785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Homem sentado em frente a computador&#10;&#10;Descrição gerada automaticamente">
            <a:extLst>
              <a:ext uri="{FF2B5EF4-FFF2-40B4-BE49-F238E27FC236}">
                <a16:creationId xmlns:a16="http://schemas.microsoft.com/office/drawing/2014/main" id="{D65DD75B-FFCD-8EBC-357E-C409E8C7C0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5509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Interface gráfica do usuário&#10;&#10;Descrição gerada automaticamente">
            <a:extLst>
              <a:ext uri="{FF2B5EF4-FFF2-40B4-BE49-F238E27FC236}">
                <a16:creationId xmlns:a16="http://schemas.microsoft.com/office/drawing/2014/main" id="{305F33D4-3572-1F16-46FA-412178A119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192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Uma imagem contendo pessoa, mulher, computer, mesa&#10;&#10;Descrição gerada automaticamente">
            <a:extLst>
              <a:ext uri="{FF2B5EF4-FFF2-40B4-BE49-F238E27FC236}">
                <a16:creationId xmlns:a16="http://schemas.microsoft.com/office/drawing/2014/main" id="{7AE3FC4C-5F71-D768-EFF3-B70E0CE953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8989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Imagem 3" descr="Uma imagem contendo Site&#10;&#10;Descrição gerada automaticamente">
            <a:extLst>
              <a:ext uri="{FF2B5EF4-FFF2-40B4-BE49-F238E27FC236}">
                <a16:creationId xmlns:a16="http://schemas.microsoft.com/office/drawing/2014/main" id="{CF051B7A-9248-5437-4DD3-40C3231131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148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Imagem 3" descr="Torre alta com relógio no topo&#10;&#10;Descrição gerada automaticamente com confiança baixa">
            <a:extLst>
              <a:ext uri="{FF2B5EF4-FFF2-40B4-BE49-F238E27FC236}">
                <a16:creationId xmlns:a16="http://schemas.microsoft.com/office/drawing/2014/main" id="{680F1435-E211-50D3-6BEA-F263EF1F97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6560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Imagem 4" descr="Mulher segurando placa&#10;&#10;Descrição gerada automaticamente com confiança média">
            <a:extLst>
              <a:ext uri="{FF2B5EF4-FFF2-40B4-BE49-F238E27FC236}">
                <a16:creationId xmlns:a16="http://schemas.microsoft.com/office/drawing/2014/main" id="{F86A3BAC-DA2A-BCF3-2C0A-15D31C2E09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186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Imagem em preto e branco de homem jogando vídeo game&#10;&#10;Descrição gerada automaticamente com confiança baixa">
            <a:extLst>
              <a:ext uri="{FF2B5EF4-FFF2-40B4-BE49-F238E27FC236}">
                <a16:creationId xmlns:a16="http://schemas.microsoft.com/office/drawing/2014/main" id="{9FC928BE-64FE-4466-6623-09879A99851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97613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Grupo de pessoas em pé&#10;&#10;Descrição gerada automaticamente com confiança média">
            <a:extLst>
              <a:ext uri="{FF2B5EF4-FFF2-40B4-BE49-F238E27FC236}">
                <a16:creationId xmlns:a16="http://schemas.microsoft.com/office/drawing/2014/main" id="{3B7AE0AF-F0E2-2D14-4F41-B8D59CF665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8196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Imagem 6" descr="Texto&#10;&#10;Descrição gerada automaticamente">
            <a:extLst>
              <a:ext uri="{FF2B5EF4-FFF2-40B4-BE49-F238E27FC236}">
                <a16:creationId xmlns:a16="http://schemas.microsoft.com/office/drawing/2014/main" id="{4C8974D3-DC59-A5DE-6511-8AFA457B8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" y="2999"/>
            <a:ext cx="12186276" cy="685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5392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" name="Imagem 5" descr="Interface gráfica do usuário, Texto&#10;&#10;Descrição gerada automaticamente">
            <a:extLst>
              <a:ext uri="{FF2B5EF4-FFF2-40B4-BE49-F238E27FC236}">
                <a16:creationId xmlns:a16="http://schemas.microsoft.com/office/drawing/2014/main" id="{3BF02A28-E0B2-85CF-06BC-94145149A2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5565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Imagem 3" descr="Interface gráfica do usuário, Texto&#10;&#10;Descrição gerada automaticamente">
            <a:extLst>
              <a:ext uri="{FF2B5EF4-FFF2-40B4-BE49-F238E27FC236}">
                <a16:creationId xmlns:a16="http://schemas.microsoft.com/office/drawing/2014/main" id="{43B5CC4B-DEBC-F21F-3848-A7FAA6B0D9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8154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Imagem 3" descr="Foto de pessoas&#10;&#10;Descrição gerada automaticamente com confiança baixa">
            <a:extLst>
              <a:ext uri="{FF2B5EF4-FFF2-40B4-BE49-F238E27FC236}">
                <a16:creationId xmlns:a16="http://schemas.microsoft.com/office/drawing/2014/main" id="{CD61DF7C-6F88-95DE-DF2E-02003E953B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5569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, Texto&#10;&#10;Descrição gerada automaticamente">
            <a:extLst>
              <a:ext uri="{FF2B5EF4-FFF2-40B4-BE49-F238E27FC236}">
                <a16:creationId xmlns:a16="http://schemas.microsoft.com/office/drawing/2014/main" id="{6BBF2A59-913F-2036-0918-954CE2994F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" y="2999"/>
            <a:ext cx="12186276" cy="685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6675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F4529B58-25D7-62B8-62C6-0965F9BC40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" y="2999"/>
            <a:ext cx="12186276" cy="685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3706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Interface gráfica do usuário, Texto, Aplicativo, Email&#10;&#10;Descrição gerada automaticamente">
            <a:extLst>
              <a:ext uri="{FF2B5EF4-FFF2-40B4-BE49-F238E27FC236}">
                <a16:creationId xmlns:a16="http://schemas.microsoft.com/office/drawing/2014/main" id="{B3B51CDB-60D2-2F00-20C0-09C6BE9C49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3654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, Carta&#10;&#10;Descrição gerada automaticamente">
            <a:extLst>
              <a:ext uri="{FF2B5EF4-FFF2-40B4-BE49-F238E27FC236}">
                <a16:creationId xmlns:a16="http://schemas.microsoft.com/office/drawing/2014/main" id="{12924CC3-5344-1D62-C58C-16EEB00651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" y="2999"/>
            <a:ext cx="12186276" cy="685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0729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C410902A-CCB4-42A8-D90E-92AE371ED3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02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Interface gráfica do usuário, Aplicativo, Linha do tempo&#10;&#10;Descrição gerada automaticamente">
            <a:extLst>
              <a:ext uri="{FF2B5EF4-FFF2-40B4-BE49-F238E27FC236}">
                <a16:creationId xmlns:a16="http://schemas.microsoft.com/office/drawing/2014/main" id="{D078B924-D989-CBE4-39FB-870F9EB2F5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097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Foto em preto e branco de pessoas posando para foto&#10;&#10;Descrição gerada automaticamente">
            <a:extLst>
              <a:ext uri="{FF2B5EF4-FFF2-40B4-BE49-F238E27FC236}">
                <a16:creationId xmlns:a16="http://schemas.microsoft.com/office/drawing/2014/main" id="{E3D48514-8968-3380-7B8D-0892E57EBF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0960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Imagem 3" descr="Interface gráfica do usuário&#10;&#10;Descrição gerada automaticamente">
            <a:extLst>
              <a:ext uri="{FF2B5EF4-FFF2-40B4-BE49-F238E27FC236}">
                <a16:creationId xmlns:a16="http://schemas.microsoft.com/office/drawing/2014/main" id="{CC2BE5C4-EE3E-C5BA-0B01-0809AFD2CB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" y="2999"/>
            <a:ext cx="12186276" cy="685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862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 preto sobre fundo azul&#10;&#10;Descrição gerada automaticamente">
            <a:extLst>
              <a:ext uri="{FF2B5EF4-FFF2-40B4-BE49-F238E27FC236}">
                <a16:creationId xmlns:a16="http://schemas.microsoft.com/office/drawing/2014/main" id="{0E5C411D-CB55-F4D9-5DC9-3D83909B91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" y="2999"/>
            <a:ext cx="12186276" cy="685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515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Descrição gerada automaticamente">
            <a:extLst>
              <a:ext uri="{FF2B5EF4-FFF2-40B4-BE49-F238E27FC236}">
                <a16:creationId xmlns:a16="http://schemas.microsoft.com/office/drawing/2014/main" id="{76CA8A17-A295-9042-FFE5-68358E4616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" y="2999"/>
            <a:ext cx="12186276" cy="685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4810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, Site&#10;&#10;Descrição gerada automaticamente">
            <a:extLst>
              <a:ext uri="{FF2B5EF4-FFF2-40B4-BE49-F238E27FC236}">
                <a16:creationId xmlns:a16="http://schemas.microsoft.com/office/drawing/2014/main" id="{47DE243C-372F-9F8E-A958-BE775518E7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" y="2999"/>
            <a:ext cx="12186276" cy="685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27297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5FCF7B07781E940821AB60145D590AE" ma:contentTypeVersion="10" ma:contentTypeDescription="Create a new document." ma:contentTypeScope="" ma:versionID="7064247c7df3aca519e03a9eecd25164">
  <xsd:schema xmlns:xsd="http://www.w3.org/2001/XMLSchema" xmlns:xs="http://www.w3.org/2001/XMLSchema" xmlns:p="http://schemas.microsoft.com/office/2006/metadata/properties" xmlns:ns2="75796dc6-7052-40f0-bff0-3b69fb1b53cc" xmlns:ns3="d5cb36d2-ace5-409e-bf1a-83f213e4ca90" targetNamespace="http://schemas.microsoft.com/office/2006/metadata/properties" ma:root="true" ma:fieldsID="c90b14ac203762175df7d899190f306c" ns2:_="" ns3:_="">
    <xsd:import namespace="75796dc6-7052-40f0-bff0-3b69fb1b53cc"/>
    <xsd:import namespace="d5cb36d2-ace5-409e-bf1a-83f213e4ca9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796dc6-7052-40f0-bff0-3b69fb1b53c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cb36d2-ace5-409e-bf1a-83f213e4ca9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B0A4E03-31F9-4DF0-B421-74F39965D7D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7D5F5C1-656C-40BC-8F2E-02DC8B44E598}"/>
</file>

<file path=customXml/itemProps3.xml><?xml version="1.0" encoding="utf-8"?>
<ds:datastoreItem xmlns:ds="http://schemas.openxmlformats.org/officeDocument/2006/customXml" ds:itemID="{E00CF98A-BBCD-41B0-8A83-3B8F6C857185}">
  <ds:schemaRefs>
    <ds:schemaRef ds:uri="http://schemas.microsoft.com/office/2006/metadata/properties"/>
    <ds:schemaRef ds:uri="http://schemas.microsoft.com/office/infopath/2007/PartnerControls"/>
  </ds:schemaRefs>
</ds:datastoreItem>
</file>

<file path=docMetadata/LabelInfo.xml><?xml version="1.0" encoding="utf-8"?>
<clbl:labelList xmlns:clbl="http://schemas.microsoft.com/office/2020/mipLabelMetadata">
  <clbl:label id="{03ef5274-90b8-4b3f-8a76-b4c36a43e904}" enabled="1" method="Standard" siteId="{61e6eeb3-5fd7-4aaa-ae3c-61e8deb09b79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Widescreen</PresentationFormat>
  <Paragraphs>0</Paragraphs>
  <Slides>28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Tema do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Carlos Valente</dc:creator>
  <cp:lastModifiedBy>Carlos Valente</cp:lastModifiedBy>
  <cp:revision>108</cp:revision>
  <dcterms:created xsi:type="dcterms:W3CDTF">2023-11-21T21:41:52Z</dcterms:created>
  <dcterms:modified xsi:type="dcterms:W3CDTF">2023-12-13T16:13:13Z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0x01010095FCF7B07781E940821AB60145D590AE</vt:lpwstr>
  </property>
</Properties>
</file>