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93" r:id="rId35"/>
    <p:sldId id="286" r:id="rId36"/>
    <p:sldId id="287" r:id="rId37"/>
    <p:sldId id="288" r:id="rId38"/>
    <p:sldId id="289" r:id="rId39"/>
    <p:sldId id="290" r:id="rId40"/>
    <p:sldId id="291" r:id="rId41"/>
    <p:sldId id="292" r:id="rId4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4F44C5-9232-4448-8122-5E66F3B95D25}" v="3" dt="2023-12-13T15:02:24.834"/>
    <p1510:client id="{9D0E5C04-8A8B-9F3F-CADE-2F52FB8BBFC7}" v="71" dt="2024-01-02T20:53:06.5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778" autoAdjust="0"/>
  </p:normalViewPr>
  <p:slideViewPr>
    <p:cSldViewPr snapToGrid="0">
      <p:cViewPr varScale="1">
        <p:scale>
          <a:sx n="61" d="100"/>
          <a:sy n="61" d="100"/>
        </p:scale>
        <p:origin x="1416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uele de Souza Gomes Santos" userId="S::quelegomes@churchofjesuschrist.org::e319c6a5-729c-46cd-babf-aefe316aeb36" providerId="AD" clId="Web-{9D0E5C04-8A8B-9F3F-CADE-2F52FB8BBFC7}"/>
    <pc:docChg chg="modSld">
      <pc:chgData name="Quele de Souza Gomes Santos" userId="S::quelegomes@churchofjesuschrist.org::e319c6a5-729c-46cd-babf-aefe316aeb36" providerId="AD" clId="Web-{9D0E5C04-8A8B-9F3F-CADE-2F52FB8BBFC7}" dt="2024-01-02T20:53:06.011" v="1693"/>
      <pc:docMkLst>
        <pc:docMk/>
      </pc:docMkLst>
      <pc:sldChg chg="modNotes">
        <pc:chgData name="Quele de Souza Gomes Santos" userId="S::quelegomes@churchofjesuschrist.org::e319c6a5-729c-46cd-babf-aefe316aeb36" providerId="AD" clId="Web-{9D0E5C04-8A8B-9F3F-CADE-2F52FB8BBFC7}" dt="2024-01-02T20:53:06.011" v="1693"/>
        <pc:sldMkLst>
          <pc:docMk/>
          <pc:sldMk cId="2856869800" sldId="256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52:49.963" v="1691"/>
        <pc:sldMkLst>
          <pc:docMk/>
          <pc:sldMk cId="3806558395" sldId="257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52:39.010" v="1678"/>
        <pc:sldMkLst>
          <pc:docMk/>
          <pc:sldMk cId="1270750312" sldId="258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52:32.744" v="1676"/>
        <pc:sldMkLst>
          <pc:docMk/>
          <pc:sldMk cId="2974845020" sldId="259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52:09.493" v="1610"/>
        <pc:sldMkLst>
          <pc:docMk/>
          <pc:sldMk cId="544181167" sldId="260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51:39.539" v="1542"/>
        <pc:sldMkLst>
          <pc:docMk/>
          <pc:sldMk cId="3067183695" sldId="261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51:33.148" v="1540"/>
        <pc:sldMkLst>
          <pc:docMk/>
          <pc:sldMk cId="1020356164" sldId="262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51:30.836" v="1538"/>
        <pc:sldMkLst>
          <pc:docMk/>
          <pc:sldMk cId="2111345148" sldId="263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51:27.742" v="1536"/>
        <pc:sldMkLst>
          <pc:docMk/>
          <pc:sldMk cId="1460341884" sldId="264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51:25.820" v="1534"/>
        <pc:sldMkLst>
          <pc:docMk/>
          <pc:sldMk cId="2645710917" sldId="265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51:05.069" v="1490"/>
        <pc:sldMkLst>
          <pc:docMk/>
          <pc:sldMk cId="3524204924" sldId="266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49:45.629" v="1237"/>
        <pc:sldMkLst>
          <pc:docMk/>
          <pc:sldMk cId="1986156423" sldId="268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49:30.628" v="1201"/>
        <pc:sldMkLst>
          <pc:docMk/>
          <pc:sldMk cId="3501295659" sldId="269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48:49.689" v="1109"/>
        <pc:sldMkLst>
          <pc:docMk/>
          <pc:sldMk cId="2505067343" sldId="271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48:42.877" v="1107"/>
        <pc:sldMkLst>
          <pc:docMk/>
          <pc:sldMk cId="1375623024" sldId="272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48:40.017" v="1105"/>
        <pc:sldMkLst>
          <pc:docMk/>
          <pc:sldMk cId="540410867" sldId="273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48:37.814" v="1103"/>
        <pc:sldMkLst>
          <pc:docMk/>
          <pc:sldMk cId="33266281" sldId="274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48:35.595" v="1101"/>
        <pc:sldMkLst>
          <pc:docMk/>
          <pc:sldMk cId="3039349326" sldId="275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48:30.595" v="1099"/>
        <pc:sldMkLst>
          <pc:docMk/>
          <pc:sldMk cId="1973124249" sldId="276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48:28.095" v="1097"/>
        <pc:sldMkLst>
          <pc:docMk/>
          <pc:sldMk cId="3329055206" sldId="277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48:25.829" v="1095"/>
        <pc:sldMkLst>
          <pc:docMk/>
          <pc:sldMk cId="4029089794" sldId="278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48:19.641" v="1093"/>
        <pc:sldMkLst>
          <pc:docMk/>
          <pc:sldMk cId="1029294792" sldId="279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48:18.063" v="1091"/>
        <pc:sldMkLst>
          <pc:docMk/>
          <pc:sldMk cId="510681427" sldId="280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48:06.719" v="1089"/>
        <pc:sldMkLst>
          <pc:docMk/>
          <pc:sldMk cId="1864287109" sldId="281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47:49.531" v="1086"/>
        <pc:sldMkLst>
          <pc:docMk/>
          <pc:sldMk cId="3251460141" sldId="282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37:27.712" v="470"/>
        <pc:sldMkLst>
          <pc:docMk/>
          <pc:sldMk cId="2872048255" sldId="283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35:37.364" v="138"/>
        <pc:sldMkLst>
          <pc:docMk/>
          <pc:sldMk cId="1844810496" sldId="286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35:26.957" v="132"/>
        <pc:sldMkLst>
          <pc:docMk/>
          <pc:sldMk cId="3564517624" sldId="287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34:54.347" v="42"/>
        <pc:sldMkLst>
          <pc:docMk/>
          <pc:sldMk cId="1835909406" sldId="288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34:12.705" v="12"/>
        <pc:sldMkLst>
          <pc:docMk/>
          <pc:sldMk cId="4143958172" sldId="289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33:46.954" v="6"/>
        <pc:sldMkLst>
          <pc:docMk/>
          <pc:sldMk cId="3307774484" sldId="290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32:26.576" v="4"/>
        <pc:sldMkLst>
          <pc:docMk/>
          <pc:sldMk cId="2912352753" sldId="291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31:16.480" v="2"/>
        <pc:sldMkLst>
          <pc:docMk/>
          <pc:sldMk cId="2965039111" sldId="292"/>
        </pc:sldMkLst>
      </pc:sldChg>
      <pc:sldChg chg="modNotes">
        <pc:chgData name="Quele de Souza Gomes Santos" userId="S::quelegomes@churchofjesuschrist.org::e319c6a5-729c-46cd-babf-aefe316aeb36" providerId="AD" clId="Web-{9D0E5C04-8A8B-9F3F-CADE-2F52FB8BBFC7}" dt="2024-01-02T20:36:24.647" v="296"/>
        <pc:sldMkLst>
          <pc:docMk/>
          <pc:sldMk cId="1586124839" sldId="293"/>
        </pc:sldMkLst>
      </pc:sldChg>
    </pc:docChg>
  </pc:docChgLst>
  <pc:docChgLst>
    <pc:chgData name="Quele de Souza Gomes Santos" userId="e319c6a5-729c-46cd-babf-aefe316aeb36" providerId="ADAL" clId="{3E4F44C5-9232-4448-8122-5E66F3B95D25}"/>
    <pc:docChg chg="undo custSel modSld">
      <pc:chgData name="Quele de Souza Gomes Santos" userId="e319c6a5-729c-46cd-babf-aefe316aeb36" providerId="ADAL" clId="{3E4F44C5-9232-4448-8122-5E66F3B95D25}" dt="2023-12-13T16:37:12.652" v="239" actId="20577"/>
      <pc:docMkLst>
        <pc:docMk/>
      </pc:docMkLst>
      <pc:sldChg chg="modNotesTx">
        <pc:chgData name="Quele de Souza Gomes Santos" userId="e319c6a5-729c-46cd-babf-aefe316aeb36" providerId="ADAL" clId="{3E4F44C5-9232-4448-8122-5E66F3B95D25}" dt="2023-12-13T14:51:11.284" v="109" actId="20577"/>
        <pc:sldMkLst>
          <pc:docMk/>
          <pc:sldMk cId="3501295659" sldId="269"/>
        </pc:sldMkLst>
      </pc:sldChg>
      <pc:sldChg chg="modNotesTx">
        <pc:chgData name="Quele de Souza Gomes Santos" userId="e319c6a5-729c-46cd-babf-aefe316aeb36" providerId="ADAL" clId="{3E4F44C5-9232-4448-8122-5E66F3B95D25}" dt="2023-12-13T16:28:40.173" v="196" actId="20577"/>
        <pc:sldMkLst>
          <pc:docMk/>
          <pc:sldMk cId="3564517624" sldId="287"/>
        </pc:sldMkLst>
      </pc:sldChg>
      <pc:sldChg chg="modNotesTx">
        <pc:chgData name="Quele de Souza Gomes Santos" userId="e319c6a5-729c-46cd-babf-aefe316aeb36" providerId="ADAL" clId="{3E4F44C5-9232-4448-8122-5E66F3B95D25}" dt="2023-12-13T16:37:12.652" v="239" actId="20577"/>
        <pc:sldMkLst>
          <pc:docMk/>
          <pc:sldMk cId="4143958172" sldId="28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3FBC6-0DA1-4BF6-B428-711EC1E2EB84}" type="datetimeFigureOut">
              <a:rPr lang="pt-BR" smtClean="0"/>
              <a:t>02/01/2024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92E62-674E-487D-B8F9-D8A7FA7E62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8240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19M0psgnnU?si=jAkXPLYIKMCVRGVt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J_oEUnze81M" TargetMode="Externa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19M0psgnnU?si=jAkXPLYIKMCVRGVt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J_oEUnze81M" TargetMode="Externa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19M0psgnnU?si=jAkXPLYIKMCVRGVt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J_oEUnze81M" TargetMode="Externa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19M0psgnnU?si=jAkXPLYIKMCVRGVt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J_oEUnze81M" TargetMode="Externa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19M0psgnnU?si=jAkXPLYIKMCVRGVt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J_oEUnze81M" TargetMode="Externa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19M0psgnnU?si=jAkXPLYIKMCVRGVt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J_oEUnze81M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19M0psgnnU?si=jAkXPLYIKMCVRGVt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J_oEUnze81M" TargetMode="Externa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19M0psgnnU?si=jAkXPLYIKMCVRGVt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J_oEUnze81M" TargetMode="Externa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19M0psgnnU?si=jAkXPLYIKMCVRGVt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J_oEUnze81M" TargetMode="Externa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19M0psgnnU?si=jAkXPLYIKMCVRGVt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J_oEUnze81M" TargetMode="Externa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19M0psgnnU?si=jAkXPLYIKMCVRGVt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J_oEUnze81M" TargetMode="Externa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19M0psgnnU?si=jAkXPLYIKMCVRGVt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J_oEUnze81M" TargetMode="Externa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Prezado</a:t>
            </a:r>
            <a:r>
              <a:rPr lang="en-US" dirty="0"/>
              <a:t> </a:t>
            </a:r>
            <a:r>
              <a:rPr lang="en-US" dirty="0" err="1"/>
              <a:t>Facilitador</a:t>
            </a:r>
            <a:r>
              <a:rPr lang="en-US" dirty="0"/>
              <a:t>:</a:t>
            </a:r>
          </a:p>
          <a:p>
            <a:r>
              <a:rPr lang="en-US" dirty="0"/>
              <a:t>Para </a:t>
            </a:r>
            <a:r>
              <a:rPr lang="en-US" dirty="0" err="1"/>
              <a:t>dar</a:t>
            </a:r>
            <a:r>
              <a:rPr lang="en-US" dirty="0"/>
              <a:t> </a:t>
            </a:r>
            <a:r>
              <a:rPr lang="en-US" dirty="0" err="1"/>
              <a:t>início</a:t>
            </a:r>
            <a:r>
              <a:rPr lang="en-US" dirty="0"/>
              <a:t> a </a:t>
            </a:r>
            <a:r>
              <a:rPr lang="en-US" dirty="0" err="1"/>
              <a:t>reunião</a:t>
            </a:r>
            <a:r>
              <a:rPr lang="en-US" dirty="0"/>
              <a:t>, </a:t>
            </a:r>
            <a:r>
              <a:rPr lang="en-US" dirty="0" err="1"/>
              <a:t>dê</a:t>
            </a:r>
            <a:r>
              <a:rPr lang="en-US" dirty="0"/>
              <a:t> as boas-</a:t>
            </a:r>
            <a:r>
              <a:rPr lang="en-US" dirty="0" err="1"/>
              <a:t>vindas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participantes</a:t>
            </a:r>
            <a:r>
              <a:rPr lang="en-US" dirty="0"/>
              <a:t>. </a:t>
            </a:r>
          </a:p>
          <a:p>
            <a:r>
              <a:rPr lang="en-US" dirty="0" err="1"/>
              <a:t>Faça</a:t>
            </a:r>
            <a:r>
              <a:rPr lang="en-US" dirty="0"/>
              <a:t> um </a:t>
            </a:r>
            <a:r>
              <a:rPr lang="en-US" dirty="0" err="1"/>
              <a:t>contrato</a:t>
            </a:r>
            <a:r>
              <a:rPr lang="en-US" dirty="0"/>
              <a:t> verbal </a:t>
            </a:r>
            <a:r>
              <a:rPr lang="en-US" dirty="0" err="1"/>
              <a:t>sobre</a:t>
            </a:r>
            <a:r>
              <a:rPr lang="en-US" dirty="0"/>
              <a:t> as </a:t>
            </a:r>
            <a:r>
              <a:rPr lang="en-US" dirty="0" err="1"/>
              <a:t>regras</a:t>
            </a:r>
            <a:r>
              <a:rPr lang="en-US" dirty="0"/>
              <a:t> do </a:t>
            </a:r>
            <a:r>
              <a:rPr lang="en-US" dirty="0" err="1"/>
              <a:t>grupo</a:t>
            </a:r>
            <a:r>
              <a:rPr lang="en-US" dirty="0"/>
              <a:t>: </a:t>
            </a:r>
            <a:r>
              <a:rPr lang="en-US" dirty="0" err="1"/>
              <a:t>por</a:t>
            </a:r>
            <a:r>
              <a:rPr lang="en-US" dirty="0"/>
              <a:t> </a:t>
            </a:r>
            <a:r>
              <a:rPr lang="en-US" dirty="0" err="1"/>
              <a:t>exemplo</a:t>
            </a:r>
            <a:r>
              <a:rPr lang="en-US" dirty="0"/>
              <a:t>, a </a:t>
            </a:r>
            <a:r>
              <a:rPr lang="en-US" dirty="0" err="1"/>
              <a:t>participação</a:t>
            </a:r>
            <a:r>
              <a:rPr lang="en-US" dirty="0"/>
              <a:t> de </a:t>
            </a:r>
            <a:r>
              <a:rPr lang="en-US" dirty="0" err="1"/>
              <a:t>todos</a:t>
            </a:r>
            <a:r>
              <a:rPr lang="en-US" dirty="0"/>
              <a:t> é </a:t>
            </a:r>
            <a:r>
              <a:rPr lang="en-US" dirty="0" err="1"/>
              <a:t>bem-vinda</a:t>
            </a:r>
            <a:r>
              <a:rPr lang="en-US" dirty="0"/>
              <a:t>, </a:t>
            </a:r>
            <a:r>
              <a:rPr lang="en-US" dirty="0" err="1"/>
              <a:t>eles</a:t>
            </a:r>
            <a:r>
              <a:rPr lang="en-US" dirty="0"/>
              <a:t> </a:t>
            </a:r>
            <a:r>
              <a:rPr lang="en-US" dirty="0" err="1"/>
              <a:t>devem</a:t>
            </a:r>
            <a:r>
              <a:rPr lang="en-US" dirty="0"/>
              <a:t> </a:t>
            </a:r>
            <a:r>
              <a:rPr lang="en-US" dirty="0" err="1"/>
              <a:t>levantar</a:t>
            </a:r>
            <a:r>
              <a:rPr lang="en-US" dirty="0"/>
              <a:t> a </a:t>
            </a:r>
            <a:r>
              <a:rPr lang="en-US" dirty="0" err="1"/>
              <a:t>mão</a:t>
            </a:r>
            <a:r>
              <a:rPr lang="en-US" dirty="0"/>
              <a:t> para </a:t>
            </a:r>
            <a:r>
              <a:rPr lang="en-US" dirty="0" err="1"/>
              <a:t>falar</a:t>
            </a:r>
            <a:r>
              <a:rPr lang="en-US" dirty="0"/>
              <a:t>, </a:t>
            </a:r>
            <a:r>
              <a:rPr lang="en-US" dirty="0" err="1"/>
              <a:t>respeitar</a:t>
            </a:r>
            <a:r>
              <a:rPr lang="en-US" dirty="0"/>
              <a:t> a </a:t>
            </a:r>
            <a:r>
              <a:rPr lang="en-US" dirty="0" err="1"/>
              <a:t>vez</a:t>
            </a:r>
            <a:r>
              <a:rPr lang="en-US" dirty="0"/>
              <a:t> de </a:t>
            </a:r>
            <a:r>
              <a:rPr lang="en-US" dirty="0" err="1"/>
              <a:t>falar</a:t>
            </a:r>
            <a:r>
              <a:rPr lang="en-US" dirty="0"/>
              <a:t>, </a:t>
            </a:r>
            <a:r>
              <a:rPr lang="en-US" dirty="0" err="1"/>
              <a:t>validar</a:t>
            </a:r>
            <a:r>
              <a:rPr lang="en-US" dirty="0"/>
              <a:t> as </a:t>
            </a:r>
            <a:r>
              <a:rPr lang="en-US" dirty="0" err="1"/>
              <a:t>emoções</a:t>
            </a:r>
            <a:r>
              <a:rPr lang="en-US" dirty="0"/>
              <a:t> e </a:t>
            </a:r>
            <a:r>
              <a:rPr lang="en-US" dirty="0" err="1"/>
              <a:t>sentimentos</a:t>
            </a:r>
            <a:r>
              <a:rPr lang="en-US" dirty="0"/>
              <a:t> dos </a:t>
            </a:r>
            <a:r>
              <a:rPr lang="en-US" dirty="0" err="1"/>
              <a:t>participantes</a:t>
            </a:r>
            <a:r>
              <a:rPr lang="en-US" dirty="0"/>
              <a:t>.  Se o </a:t>
            </a:r>
            <a:r>
              <a:rPr lang="en-US" dirty="0" err="1"/>
              <a:t>treinamento</a:t>
            </a:r>
            <a:r>
              <a:rPr lang="en-US" dirty="0"/>
              <a:t> for on-line, </a:t>
            </a:r>
            <a:r>
              <a:rPr lang="en-US" dirty="0" err="1"/>
              <a:t>lembre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participantes</a:t>
            </a:r>
            <a:r>
              <a:rPr lang="en-US" dirty="0"/>
              <a:t>: se </a:t>
            </a:r>
            <a:r>
              <a:rPr lang="en-US" dirty="0" err="1"/>
              <a:t>possível</a:t>
            </a:r>
            <a:r>
              <a:rPr lang="en-US" dirty="0"/>
              <a:t>, </a:t>
            </a:r>
            <a:r>
              <a:rPr lang="en-US" dirty="0" err="1"/>
              <a:t>manter</a:t>
            </a:r>
            <a:r>
              <a:rPr lang="en-US" dirty="0"/>
              <a:t> as </a:t>
            </a:r>
            <a:r>
              <a:rPr lang="en-US" dirty="0" err="1"/>
              <a:t>câmeras</a:t>
            </a:r>
            <a:r>
              <a:rPr lang="en-US" dirty="0"/>
              <a:t> </a:t>
            </a:r>
            <a:r>
              <a:rPr lang="en-US" dirty="0" err="1"/>
              <a:t>abertas</a:t>
            </a:r>
            <a:r>
              <a:rPr lang="en-US" dirty="0"/>
              <a:t>, </a:t>
            </a:r>
            <a:r>
              <a:rPr lang="en-US" dirty="0" err="1"/>
              <a:t>colocar</a:t>
            </a:r>
            <a:r>
              <a:rPr lang="en-US" dirty="0"/>
              <a:t> o </a:t>
            </a:r>
            <a:r>
              <a:rPr lang="en-US" dirty="0" err="1"/>
              <a:t>microfone</a:t>
            </a:r>
            <a:r>
              <a:rPr lang="en-US" dirty="0"/>
              <a:t> no mute e </a:t>
            </a:r>
            <a:r>
              <a:rPr lang="en-US" dirty="0" err="1"/>
              <a:t>levantar</a:t>
            </a:r>
            <a:r>
              <a:rPr lang="en-US" dirty="0"/>
              <a:t> as </a:t>
            </a:r>
            <a:r>
              <a:rPr lang="en-US" dirty="0" err="1"/>
              <a:t>mãos</a:t>
            </a:r>
            <a:r>
              <a:rPr lang="en-US" dirty="0"/>
              <a:t> </a:t>
            </a:r>
            <a:r>
              <a:rPr lang="en-US" dirty="0" err="1"/>
              <a:t>digitais</a:t>
            </a:r>
            <a:r>
              <a:rPr lang="en-US" dirty="0"/>
              <a:t> para </a:t>
            </a:r>
            <a:r>
              <a:rPr lang="en-US" dirty="0" err="1"/>
              <a:t>falar</a:t>
            </a:r>
            <a:r>
              <a:rPr lang="en-US" dirty="0"/>
              <a:t>. </a:t>
            </a:r>
          </a:p>
          <a:p>
            <a:r>
              <a:rPr lang="en-US" dirty="0" err="1"/>
              <a:t>Lembre</a:t>
            </a:r>
            <a:r>
              <a:rPr lang="en-US" dirty="0"/>
              <a:t> a </a:t>
            </a:r>
            <a:r>
              <a:rPr lang="en-US" dirty="0" err="1"/>
              <a:t>todos</a:t>
            </a:r>
            <a:r>
              <a:rPr lang="en-US" dirty="0"/>
              <a:t> do </a:t>
            </a:r>
            <a:r>
              <a:rPr lang="en-US" dirty="0" err="1"/>
              <a:t>horário</a:t>
            </a:r>
            <a:r>
              <a:rPr lang="en-US" dirty="0"/>
              <a:t> de </a:t>
            </a:r>
            <a:r>
              <a:rPr lang="en-US" dirty="0" err="1"/>
              <a:t>início</a:t>
            </a:r>
            <a:r>
              <a:rPr lang="en-US" dirty="0"/>
              <a:t> e </a:t>
            </a:r>
            <a:r>
              <a:rPr lang="en-US" dirty="0" err="1"/>
              <a:t>término</a:t>
            </a:r>
            <a:r>
              <a:rPr lang="en-US" dirty="0"/>
              <a:t> do </a:t>
            </a:r>
            <a:r>
              <a:rPr lang="en-US" dirty="0" err="1"/>
              <a:t>treinamento</a:t>
            </a:r>
            <a:r>
              <a:rPr lang="en-US" dirty="0"/>
              <a:t>. </a:t>
            </a:r>
          </a:p>
          <a:p>
            <a:r>
              <a:rPr lang="en-US" dirty="0"/>
              <a:t>Este </a:t>
            </a:r>
            <a:r>
              <a:rPr lang="en-US" dirty="0" err="1"/>
              <a:t>módulo</a:t>
            </a:r>
            <a:r>
              <a:rPr lang="en-US" dirty="0"/>
              <a:t> </a:t>
            </a:r>
            <a:r>
              <a:rPr lang="en-US" dirty="0" err="1"/>
              <a:t>deve</a:t>
            </a:r>
            <a:r>
              <a:rPr lang="en-US" dirty="0"/>
              <a:t> </a:t>
            </a:r>
            <a:r>
              <a:rPr lang="en-US" dirty="0" err="1"/>
              <a:t>durar</a:t>
            </a:r>
            <a:r>
              <a:rPr lang="en-US" dirty="0"/>
              <a:t> </a:t>
            </a:r>
            <a:r>
              <a:rPr lang="en-US" dirty="0" err="1"/>
              <a:t>aproximadamente</a:t>
            </a:r>
            <a:r>
              <a:rPr lang="en-US" dirty="0"/>
              <a:t> 60 min. </a:t>
            </a:r>
          </a:p>
          <a:p>
            <a:endParaRPr lang="en-US" dirty="0"/>
          </a:p>
          <a:p>
            <a:endParaRPr lang="en-US" dirty="0"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4691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Prezado (a) Facilitador (a),</a:t>
            </a:r>
            <a:endParaRPr lang="en-US"/>
          </a:p>
          <a:p>
            <a:r>
              <a:rPr lang="pt-BR" dirty="0"/>
              <a:t>Peça a um jovem ou líder para ler a citação deste slide.</a:t>
            </a:r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5563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Prezado (a) Facilitador (a),</a:t>
            </a:r>
            <a:endParaRPr lang="en-US"/>
          </a:p>
          <a:p>
            <a:r>
              <a:rPr lang="pt-BR" dirty="0">
                <a:cs typeface="Calibri"/>
              </a:rPr>
              <a:t>Peça a um jovem ou líder para ler os tópicos deste slide. </a:t>
            </a:r>
          </a:p>
          <a:p>
            <a:r>
              <a:rPr lang="pt-BR" dirty="0">
                <a:cs typeface="Calibri"/>
              </a:rPr>
              <a:t>Em seguida, incentive os jovens a refletirem sobre os atributos de Jesus Cristo. Você pode perguntar aos jovens: qual atributo mais chamou a sua atenção? Por que?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90810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Prezado (a) Facilitador (a),</a:t>
            </a:r>
            <a:endParaRPr lang="en-US"/>
          </a:p>
          <a:p>
            <a:r>
              <a:rPr lang="pt-BR" dirty="0"/>
              <a:t>Peça a um</a:t>
            </a:r>
            <a:r>
              <a:rPr lang="pt-BR" dirty="0">
                <a:cs typeface="Calibri"/>
              </a:rPr>
              <a:t> jovem ou líder para ler a citação.</a:t>
            </a:r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10460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Prezado (a) Facilitador (a),</a:t>
            </a:r>
          </a:p>
          <a:p>
            <a:r>
              <a:rPr lang="pt-BR" dirty="0">
                <a:cs typeface="Calibri"/>
              </a:rPr>
              <a:t>Leia os tópicos deste slide. </a:t>
            </a:r>
            <a:endParaRPr lang="pt-BR" dirty="0"/>
          </a:p>
          <a:p>
            <a:r>
              <a:rPr lang="pt-BR" dirty="0"/>
              <a:t>Para entender um pouco mais sobre comportamento assertivo, você pode assistir os seguintes vídeos: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dirty="0"/>
              <a:t>Agressivo, passivo ou assertivo: https://www.youtube.com/watch?v=rd1mCZVNnxE&amp;t=129s&amp;pp=ygUNYXNzZXJ0aXZpZGFkZQ%3D%3D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00292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Prezado (a) Facilitador (a),</a:t>
            </a:r>
            <a:endParaRPr lang="en-US"/>
          </a:p>
          <a:p>
            <a:r>
              <a:rPr lang="en-US" dirty="0"/>
              <a:t>Leia as </a:t>
            </a:r>
            <a:r>
              <a:rPr lang="en-US" dirty="0" err="1"/>
              <a:t>situações</a:t>
            </a:r>
            <a:r>
              <a:rPr lang="en-US" dirty="0"/>
              <a:t> e </a:t>
            </a:r>
            <a:r>
              <a:rPr lang="en-US" dirty="0" err="1"/>
              <a:t>peça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respondam</a:t>
            </a:r>
            <a:r>
              <a:rPr lang="en-US" dirty="0"/>
              <a:t>. </a:t>
            </a:r>
          </a:p>
          <a:p>
            <a:r>
              <a:rPr lang="en-US" dirty="0"/>
              <a:t>Se o </a:t>
            </a:r>
            <a:r>
              <a:rPr lang="en-US" dirty="0" err="1"/>
              <a:t>encontro</a:t>
            </a:r>
            <a:r>
              <a:rPr lang="en-US" dirty="0"/>
              <a:t> for </a:t>
            </a:r>
            <a:r>
              <a:rPr lang="en-US" dirty="0" err="1"/>
              <a:t>presencial</a:t>
            </a:r>
            <a:r>
              <a:rPr lang="en-US" dirty="0"/>
              <a:t>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escrever</a:t>
            </a:r>
            <a:r>
              <a:rPr lang="en-US" dirty="0"/>
              <a:t> </a:t>
            </a:r>
            <a:r>
              <a:rPr lang="en-US" dirty="0" err="1"/>
              <a:t>nos</a:t>
            </a:r>
            <a:r>
              <a:rPr lang="en-US" dirty="0"/>
              <a:t> </a:t>
            </a:r>
            <a:r>
              <a:rPr lang="en-US" dirty="0" err="1"/>
              <a:t>papéis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Passivo</a:t>
            </a:r>
            <a:r>
              <a:rPr lang="en-US" dirty="0"/>
              <a:t> e </a:t>
            </a:r>
            <a:r>
              <a:rPr lang="en-US" dirty="0" err="1"/>
              <a:t>Agressivo</a:t>
            </a:r>
            <a:r>
              <a:rPr lang="en-US" dirty="0"/>
              <a:t> e </a:t>
            </a:r>
            <a:r>
              <a:rPr lang="en-US" dirty="0" err="1"/>
              <a:t>pedir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levantem</a:t>
            </a:r>
            <a:r>
              <a:rPr lang="en-US" dirty="0"/>
              <a:t> a </a:t>
            </a:r>
            <a:r>
              <a:rPr lang="en-US" dirty="0" err="1"/>
              <a:t>opção</a:t>
            </a:r>
            <a:r>
              <a:rPr lang="en-US" dirty="0"/>
              <a:t> que </a:t>
            </a:r>
            <a:r>
              <a:rPr lang="en-US" dirty="0" err="1"/>
              <a:t>avaliam</a:t>
            </a:r>
            <a:r>
              <a:rPr lang="en-US" dirty="0"/>
              <a:t> ser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adequada</a:t>
            </a:r>
            <a:r>
              <a:rPr lang="en-US" dirty="0"/>
              <a:t> </a:t>
            </a:r>
            <a:r>
              <a:rPr lang="en-US" dirty="0" err="1"/>
              <a:t>ao</a:t>
            </a:r>
            <a:r>
              <a:rPr lang="en-US" dirty="0"/>
              <a:t>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apresentado</a:t>
            </a:r>
            <a:r>
              <a:rPr lang="en-US" dirty="0"/>
              <a:t>. Por </a:t>
            </a:r>
            <a:r>
              <a:rPr lang="en-US" dirty="0" err="1"/>
              <a:t>exemplo</a:t>
            </a:r>
            <a:r>
              <a:rPr lang="en-US" dirty="0"/>
              <a:t>: se </a:t>
            </a:r>
            <a:r>
              <a:rPr lang="en-US" dirty="0" err="1"/>
              <a:t>na</a:t>
            </a:r>
            <a:r>
              <a:rPr lang="en-US" dirty="0"/>
              <a:t> </a:t>
            </a:r>
            <a:r>
              <a:rPr lang="en-US" dirty="0" err="1"/>
              <a:t>situação</a:t>
            </a:r>
            <a:r>
              <a:rPr lang="en-US" dirty="0"/>
              <a:t> </a:t>
            </a:r>
            <a:r>
              <a:rPr lang="en-US" dirty="0" err="1"/>
              <a:t>apresentada</a:t>
            </a:r>
            <a:r>
              <a:rPr lang="en-US" dirty="0"/>
              <a:t>, o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avalia</a:t>
            </a:r>
            <a:r>
              <a:rPr lang="en-US" dirty="0"/>
              <a:t> que o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descrito</a:t>
            </a:r>
            <a:r>
              <a:rPr lang="en-US" dirty="0"/>
              <a:t> </a:t>
            </a:r>
            <a:r>
              <a:rPr lang="en-US" dirty="0" err="1"/>
              <a:t>foi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então</a:t>
            </a:r>
            <a:r>
              <a:rPr lang="en-US" dirty="0"/>
              <a:t> </a:t>
            </a:r>
            <a:r>
              <a:rPr lang="en-US" dirty="0" err="1"/>
              <a:t>ele</a:t>
            </a:r>
            <a:r>
              <a:rPr lang="en-US" dirty="0"/>
              <a:t> </a:t>
            </a:r>
            <a:r>
              <a:rPr lang="en-US" dirty="0" err="1"/>
              <a:t>levanta</a:t>
            </a:r>
            <a:r>
              <a:rPr lang="en-US" dirty="0"/>
              <a:t> a </a:t>
            </a:r>
            <a:r>
              <a:rPr lang="en-US" dirty="0" err="1"/>
              <a:t>placa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.</a:t>
            </a:r>
          </a:p>
          <a:p>
            <a:r>
              <a:rPr lang="en-US" dirty="0"/>
              <a:t>Se a </a:t>
            </a:r>
            <a:r>
              <a:rPr lang="en-US" dirty="0" err="1"/>
              <a:t>reunião</a:t>
            </a:r>
            <a:r>
              <a:rPr lang="en-US" dirty="0"/>
              <a:t> for online,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configurar</a:t>
            </a:r>
            <a:r>
              <a:rPr lang="en-US" dirty="0"/>
              <a:t>, </a:t>
            </a:r>
            <a:r>
              <a:rPr lang="en-US" dirty="0" err="1"/>
              <a:t>antecipadamente</a:t>
            </a:r>
            <a:r>
              <a:rPr lang="en-US" dirty="0"/>
              <a:t>, o </a:t>
            </a:r>
            <a:r>
              <a:rPr lang="en-US" dirty="0" err="1"/>
              <a:t>recurso</a:t>
            </a:r>
            <a:r>
              <a:rPr lang="en-US" dirty="0"/>
              <a:t> </a:t>
            </a:r>
            <a:r>
              <a:rPr lang="en-US" dirty="0" err="1"/>
              <a:t>Enquete</a:t>
            </a:r>
            <a:r>
              <a:rPr lang="en-US" dirty="0"/>
              <a:t> do Zoom </a:t>
            </a:r>
            <a:r>
              <a:rPr lang="en-US" dirty="0" err="1"/>
              <a:t>ou</a:t>
            </a:r>
            <a:r>
              <a:rPr lang="en-US" dirty="0"/>
              <a:t> usar o </a:t>
            </a:r>
            <a:r>
              <a:rPr lang="en-US" dirty="0" err="1"/>
              <a:t>aplicativo</a:t>
            </a:r>
            <a:r>
              <a:rPr lang="en-US" dirty="0"/>
              <a:t> Kahoot. Para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informações</a:t>
            </a:r>
            <a:r>
              <a:rPr lang="en-US" dirty="0"/>
              <a:t>, </a:t>
            </a:r>
            <a:r>
              <a:rPr lang="en-US" dirty="0" err="1"/>
              <a:t>assita</a:t>
            </a:r>
            <a:r>
              <a:rPr lang="en-US" dirty="0"/>
              <a:t>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tutorais</a:t>
            </a:r>
            <a:r>
              <a:rPr lang="en-US" dirty="0"/>
              <a:t>: </a:t>
            </a:r>
          </a:p>
          <a:p>
            <a:r>
              <a:rPr lang="en-US" dirty="0" err="1"/>
              <a:t>Enquete</a:t>
            </a:r>
            <a:r>
              <a:rPr lang="en-US" dirty="0"/>
              <a:t> do Zoom: </a:t>
            </a:r>
            <a:r>
              <a:rPr lang="en-US" dirty="0">
                <a:hlinkClick r:id="rId3"/>
              </a:rPr>
              <a:t>https://youtu.be/s19M0psgnnU?si=jAkXPLYIKMCVRGVt</a:t>
            </a:r>
            <a:r>
              <a:rPr lang="en-US" dirty="0"/>
              <a:t> </a:t>
            </a:r>
          </a:p>
          <a:p>
            <a:r>
              <a:rPr lang="en-US" dirty="0"/>
              <a:t>Kahoot: </a:t>
            </a:r>
            <a:r>
              <a:rPr lang="en-US" dirty="0">
                <a:hlinkClick r:id="rId4"/>
              </a:rPr>
              <a:t>https://www.youtube.com/watch?v=J_oEUnze81M</a:t>
            </a:r>
            <a:r>
              <a:rPr lang="en-US" dirty="0"/>
              <a:t> 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72316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Prezado (a) Facilitador (a),</a:t>
            </a:r>
            <a:endParaRPr lang="en-US" dirty="0"/>
          </a:p>
          <a:p>
            <a:r>
              <a:rPr lang="en-US" dirty="0"/>
              <a:t>Leia as </a:t>
            </a:r>
            <a:r>
              <a:rPr lang="en-US" dirty="0" err="1"/>
              <a:t>situações</a:t>
            </a:r>
            <a:r>
              <a:rPr lang="en-US" dirty="0"/>
              <a:t> e </a:t>
            </a:r>
            <a:r>
              <a:rPr lang="en-US" dirty="0" err="1"/>
              <a:t>peça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respondam</a:t>
            </a:r>
            <a:r>
              <a:rPr lang="en-US" dirty="0"/>
              <a:t>. </a:t>
            </a:r>
          </a:p>
          <a:p>
            <a:r>
              <a:rPr lang="en-US" dirty="0"/>
              <a:t>Se o </a:t>
            </a:r>
            <a:r>
              <a:rPr lang="en-US" dirty="0" err="1"/>
              <a:t>encontro</a:t>
            </a:r>
            <a:r>
              <a:rPr lang="en-US" dirty="0"/>
              <a:t> for </a:t>
            </a:r>
            <a:r>
              <a:rPr lang="en-US" dirty="0" err="1"/>
              <a:t>presencial</a:t>
            </a:r>
            <a:r>
              <a:rPr lang="en-US" dirty="0"/>
              <a:t>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escrever</a:t>
            </a:r>
            <a:r>
              <a:rPr lang="en-US" dirty="0"/>
              <a:t> </a:t>
            </a:r>
            <a:r>
              <a:rPr lang="en-US" dirty="0" err="1"/>
              <a:t>nos</a:t>
            </a:r>
            <a:r>
              <a:rPr lang="en-US" dirty="0"/>
              <a:t> </a:t>
            </a:r>
            <a:r>
              <a:rPr lang="en-US" dirty="0" err="1"/>
              <a:t>papéis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Passivo</a:t>
            </a:r>
            <a:r>
              <a:rPr lang="en-US" dirty="0"/>
              <a:t> e </a:t>
            </a:r>
            <a:r>
              <a:rPr lang="en-US" dirty="0" err="1"/>
              <a:t>Agressivo</a:t>
            </a:r>
            <a:r>
              <a:rPr lang="en-US" dirty="0"/>
              <a:t> e </a:t>
            </a:r>
            <a:r>
              <a:rPr lang="en-US" dirty="0" err="1"/>
              <a:t>pedir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levantem</a:t>
            </a:r>
            <a:r>
              <a:rPr lang="en-US" dirty="0"/>
              <a:t> a </a:t>
            </a:r>
            <a:r>
              <a:rPr lang="en-US" dirty="0" err="1"/>
              <a:t>opção</a:t>
            </a:r>
            <a:r>
              <a:rPr lang="en-US" dirty="0"/>
              <a:t> que </a:t>
            </a:r>
            <a:r>
              <a:rPr lang="en-US" dirty="0" err="1"/>
              <a:t>avaliam</a:t>
            </a:r>
            <a:r>
              <a:rPr lang="en-US" dirty="0"/>
              <a:t> ser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adequada</a:t>
            </a:r>
            <a:r>
              <a:rPr lang="en-US" dirty="0"/>
              <a:t> </a:t>
            </a:r>
            <a:r>
              <a:rPr lang="en-US" dirty="0" err="1"/>
              <a:t>ao</a:t>
            </a:r>
            <a:r>
              <a:rPr lang="en-US" dirty="0"/>
              <a:t>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apresentado</a:t>
            </a:r>
            <a:r>
              <a:rPr lang="en-US" dirty="0"/>
              <a:t>. Por </a:t>
            </a:r>
            <a:r>
              <a:rPr lang="en-US" dirty="0" err="1"/>
              <a:t>exemplo</a:t>
            </a:r>
            <a:r>
              <a:rPr lang="en-US" dirty="0"/>
              <a:t>: se </a:t>
            </a:r>
            <a:r>
              <a:rPr lang="en-US" dirty="0" err="1"/>
              <a:t>na</a:t>
            </a:r>
            <a:r>
              <a:rPr lang="en-US" dirty="0"/>
              <a:t> </a:t>
            </a:r>
            <a:r>
              <a:rPr lang="en-US" dirty="0" err="1"/>
              <a:t>situação</a:t>
            </a:r>
            <a:r>
              <a:rPr lang="en-US" dirty="0"/>
              <a:t> </a:t>
            </a:r>
            <a:r>
              <a:rPr lang="en-US" dirty="0" err="1"/>
              <a:t>apresentada</a:t>
            </a:r>
            <a:r>
              <a:rPr lang="en-US" dirty="0"/>
              <a:t>, o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avalia</a:t>
            </a:r>
            <a:r>
              <a:rPr lang="en-US" dirty="0"/>
              <a:t> que o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descrito</a:t>
            </a:r>
            <a:r>
              <a:rPr lang="en-US" dirty="0"/>
              <a:t> </a:t>
            </a:r>
            <a:r>
              <a:rPr lang="en-US" dirty="0" err="1"/>
              <a:t>foi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então</a:t>
            </a:r>
            <a:r>
              <a:rPr lang="en-US" dirty="0"/>
              <a:t> </a:t>
            </a:r>
            <a:r>
              <a:rPr lang="en-US" dirty="0" err="1"/>
              <a:t>ele</a:t>
            </a:r>
            <a:r>
              <a:rPr lang="en-US" dirty="0"/>
              <a:t> </a:t>
            </a:r>
            <a:r>
              <a:rPr lang="en-US" dirty="0" err="1"/>
              <a:t>levanta</a:t>
            </a:r>
            <a:r>
              <a:rPr lang="en-US" dirty="0"/>
              <a:t> a </a:t>
            </a:r>
            <a:r>
              <a:rPr lang="en-US" dirty="0" err="1"/>
              <a:t>placa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.</a:t>
            </a:r>
          </a:p>
          <a:p>
            <a:r>
              <a:rPr lang="en-US" dirty="0"/>
              <a:t>Se a </a:t>
            </a:r>
            <a:r>
              <a:rPr lang="en-US" dirty="0" err="1"/>
              <a:t>reunião</a:t>
            </a:r>
            <a:r>
              <a:rPr lang="en-US" dirty="0"/>
              <a:t> for online,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configurar</a:t>
            </a:r>
            <a:r>
              <a:rPr lang="en-US" dirty="0"/>
              <a:t>, </a:t>
            </a:r>
            <a:r>
              <a:rPr lang="en-US" dirty="0" err="1"/>
              <a:t>antecipadamente</a:t>
            </a:r>
            <a:r>
              <a:rPr lang="en-US" dirty="0"/>
              <a:t>, o </a:t>
            </a:r>
            <a:r>
              <a:rPr lang="en-US" dirty="0" err="1"/>
              <a:t>recurso</a:t>
            </a:r>
            <a:r>
              <a:rPr lang="en-US" dirty="0"/>
              <a:t> </a:t>
            </a:r>
            <a:r>
              <a:rPr lang="en-US" dirty="0" err="1"/>
              <a:t>Enquete</a:t>
            </a:r>
            <a:r>
              <a:rPr lang="en-US" dirty="0"/>
              <a:t> do Zoom </a:t>
            </a:r>
            <a:r>
              <a:rPr lang="en-US" dirty="0" err="1"/>
              <a:t>ou</a:t>
            </a:r>
            <a:r>
              <a:rPr lang="en-US" dirty="0"/>
              <a:t> usar o </a:t>
            </a:r>
            <a:r>
              <a:rPr lang="en-US" dirty="0" err="1"/>
              <a:t>aplicativo</a:t>
            </a:r>
            <a:r>
              <a:rPr lang="en-US" dirty="0"/>
              <a:t> Kahoot. Para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informações</a:t>
            </a:r>
            <a:r>
              <a:rPr lang="en-US" dirty="0"/>
              <a:t>, </a:t>
            </a:r>
            <a:r>
              <a:rPr lang="en-US" dirty="0" err="1"/>
              <a:t>assita</a:t>
            </a:r>
            <a:r>
              <a:rPr lang="en-US" dirty="0"/>
              <a:t>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tutorais</a:t>
            </a:r>
            <a:r>
              <a:rPr lang="en-US" dirty="0"/>
              <a:t>: </a:t>
            </a:r>
          </a:p>
          <a:p>
            <a:r>
              <a:rPr lang="en-US" dirty="0" err="1"/>
              <a:t>Enquete</a:t>
            </a:r>
            <a:r>
              <a:rPr lang="en-US" dirty="0"/>
              <a:t> do Zoom: </a:t>
            </a:r>
            <a:r>
              <a:rPr lang="en-US" dirty="0">
                <a:hlinkClick r:id="rId3"/>
              </a:rPr>
              <a:t>https://youtu.be/s19M0psgnnU?si=jAkXPLYIKMCVRGVt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Kahoot: </a:t>
            </a:r>
            <a:r>
              <a:rPr lang="en-US" dirty="0">
                <a:hlinkClick r:id="rId4"/>
              </a:rPr>
              <a:t>https://www.youtube.com/watch?v=J_oEUnze81M</a:t>
            </a:r>
            <a:r>
              <a:rPr lang="en-US" dirty="0"/>
              <a:t> 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24583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Prezado (a) Facilitador (a),</a:t>
            </a:r>
            <a:endParaRPr lang="en-US" dirty="0"/>
          </a:p>
          <a:p>
            <a:r>
              <a:rPr lang="en-US" dirty="0"/>
              <a:t>Leia as </a:t>
            </a:r>
            <a:r>
              <a:rPr lang="en-US" dirty="0" err="1"/>
              <a:t>situações</a:t>
            </a:r>
            <a:r>
              <a:rPr lang="en-US" dirty="0"/>
              <a:t> e </a:t>
            </a:r>
            <a:r>
              <a:rPr lang="en-US" dirty="0" err="1"/>
              <a:t>peça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respondam</a:t>
            </a:r>
            <a:r>
              <a:rPr lang="en-US" dirty="0"/>
              <a:t>. </a:t>
            </a:r>
          </a:p>
          <a:p>
            <a:r>
              <a:rPr lang="en-US" dirty="0"/>
              <a:t>Se o </a:t>
            </a:r>
            <a:r>
              <a:rPr lang="en-US" dirty="0" err="1"/>
              <a:t>encontro</a:t>
            </a:r>
            <a:r>
              <a:rPr lang="en-US" dirty="0"/>
              <a:t> for </a:t>
            </a:r>
            <a:r>
              <a:rPr lang="en-US" dirty="0" err="1"/>
              <a:t>presencial</a:t>
            </a:r>
            <a:r>
              <a:rPr lang="en-US" dirty="0"/>
              <a:t>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escrever</a:t>
            </a:r>
            <a:r>
              <a:rPr lang="en-US" dirty="0"/>
              <a:t> </a:t>
            </a:r>
            <a:r>
              <a:rPr lang="en-US" dirty="0" err="1"/>
              <a:t>nos</a:t>
            </a:r>
            <a:r>
              <a:rPr lang="en-US" dirty="0"/>
              <a:t> </a:t>
            </a:r>
            <a:r>
              <a:rPr lang="en-US" dirty="0" err="1"/>
              <a:t>papéis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Passivo</a:t>
            </a:r>
            <a:r>
              <a:rPr lang="en-US" dirty="0"/>
              <a:t> e </a:t>
            </a:r>
            <a:r>
              <a:rPr lang="en-US" dirty="0" err="1"/>
              <a:t>Agressivo</a:t>
            </a:r>
            <a:r>
              <a:rPr lang="en-US" dirty="0"/>
              <a:t> e </a:t>
            </a:r>
            <a:r>
              <a:rPr lang="en-US" dirty="0" err="1"/>
              <a:t>pedir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levantem</a:t>
            </a:r>
            <a:r>
              <a:rPr lang="en-US" dirty="0"/>
              <a:t> a </a:t>
            </a:r>
            <a:r>
              <a:rPr lang="en-US" dirty="0" err="1"/>
              <a:t>opção</a:t>
            </a:r>
            <a:r>
              <a:rPr lang="en-US" dirty="0"/>
              <a:t> que </a:t>
            </a:r>
            <a:r>
              <a:rPr lang="en-US" dirty="0" err="1"/>
              <a:t>avaliam</a:t>
            </a:r>
            <a:r>
              <a:rPr lang="en-US" dirty="0"/>
              <a:t> ser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adequada</a:t>
            </a:r>
            <a:r>
              <a:rPr lang="en-US" dirty="0"/>
              <a:t> </a:t>
            </a:r>
            <a:r>
              <a:rPr lang="en-US" dirty="0" err="1"/>
              <a:t>ao</a:t>
            </a:r>
            <a:r>
              <a:rPr lang="en-US" dirty="0"/>
              <a:t>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apresentado</a:t>
            </a:r>
            <a:r>
              <a:rPr lang="en-US" dirty="0"/>
              <a:t>. Por </a:t>
            </a:r>
            <a:r>
              <a:rPr lang="en-US" dirty="0" err="1"/>
              <a:t>exemplo</a:t>
            </a:r>
            <a:r>
              <a:rPr lang="en-US" dirty="0"/>
              <a:t>: se </a:t>
            </a:r>
            <a:r>
              <a:rPr lang="en-US" dirty="0" err="1"/>
              <a:t>na</a:t>
            </a:r>
            <a:r>
              <a:rPr lang="en-US" dirty="0"/>
              <a:t> </a:t>
            </a:r>
            <a:r>
              <a:rPr lang="en-US" dirty="0" err="1"/>
              <a:t>situação</a:t>
            </a:r>
            <a:r>
              <a:rPr lang="en-US" dirty="0"/>
              <a:t> </a:t>
            </a:r>
            <a:r>
              <a:rPr lang="en-US" dirty="0" err="1"/>
              <a:t>apresentada</a:t>
            </a:r>
            <a:r>
              <a:rPr lang="en-US" dirty="0"/>
              <a:t>, o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avalia</a:t>
            </a:r>
            <a:r>
              <a:rPr lang="en-US" dirty="0"/>
              <a:t> que o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descrito</a:t>
            </a:r>
            <a:r>
              <a:rPr lang="en-US" dirty="0"/>
              <a:t> </a:t>
            </a:r>
            <a:r>
              <a:rPr lang="en-US" dirty="0" err="1"/>
              <a:t>foi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então</a:t>
            </a:r>
            <a:r>
              <a:rPr lang="en-US" dirty="0"/>
              <a:t> </a:t>
            </a:r>
            <a:r>
              <a:rPr lang="en-US" dirty="0" err="1"/>
              <a:t>ele</a:t>
            </a:r>
            <a:r>
              <a:rPr lang="en-US" dirty="0"/>
              <a:t> </a:t>
            </a:r>
            <a:r>
              <a:rPr lang="en-US" dirty="0" err="1"/>
              <a:t>levanta</a:t>
            </a:r>
            <a:r>
              <a:rPr lang="en-US" dirty="0"/>
              <a:t> a </a:t>
            </a:r>
            <a:r>
              <a:rPr lang="en-US" dirty="0" err="1"/>
              <a:t>placa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.</a:t>
            </a:r>
          </a:p>
          <a:p>
            <a:r>
              <a:rPr lang="en-US" dirty="0"/>
              <a:t>Se a </a:t>
            </a:r>
            <a:r>
              <a:rPr lang="en-US" dirty="0" err="1"/>
              <a:t>reunião</a:t>
            </a:r>
            <a:r>
              <a:rPr lang="en-US" dirty="0"/>
              <a:t> for online,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configurar</a:t>
            </a:r>
            <a:r>
              <a:rPr lang="en-US" dirty="0"/>
              <a:t>, </a:t>
            </a:r>
            <a:r>
              <a:rPr lang="en-US" dirty="0" err="1"/>
              <a:t>antecipadamente</a:t>
            </a:r>
            <a:r>
              <a:rPr lang="en-US" dirty="0"/>
              <a:t>, o </a:t>
            </a:r>
            <a:r>
              <a:rPr lang="en-US" dirty="0" err="1"/>
              <a:t>recurso</a:t>
            </a:r>
            <a:r>
              <a:rPr lang="en-US" dirty="0"/>
              <a:t> </a:t>
            </a:r>
            <a:r>
              <a:rPr lang="en-US" dirty="0" err="1"/>
              <a:t>Enquete</a:t>
            </a:r>
            <a:r>
              <a:rPr lang="en-US" dirty="0"/>
              <a:t> do Zoom </a:t>
            </a:r>
            <a:r>
              <a:rPr lang="en-US" dirty="0" err="1"/>
              <a:t>ou</a:t>
            </a:r>
            <a:r>
              <a:rPr lang="en-US" dirty="0"/>
              <a:t> usar o </a:t>
            </a:r>
            <a:r>
              <a:rPr lang="en-US" dirty="0" err="1"/>
              <a:t>aplicativo</a:t>
            </a:r>
            <a:r>
              <a:rPr lang="en-US" dirty="0"/>
              <a:t> Kahoot. Para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informações</a:t>
            </a:r>
            <a:r>
              <a:rPr lang="en-US" dirty="0"/>
              <a:t>, </a:t>
            </a:r>
            <a:r>
              <a:rPr lang="en-US" dirty="0" err="1"/>
              <a:t>assita</a:t>
            </a:r>
            <a:r>
              <a:rPr lang="en-US" dirty="0"/>
              <a:t>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tutorais</a:t>
            </a:r>
            <a:r>
              <a:rPr lang="en-US" dirty="0"/>
              <a:t>: </a:t>
            </a:r>
          </a:p>
          <a:p>
            <a:r>
              <a:rPr lang="en-US" dirty="0" err="1"/>
              <a:t>Enquete</a:t>
            </a:r>
            <a:r>
              <a:rPr lang="en-US" dirty="0"/>
              <a:t> do Zoom: </a:t>
            </a:r>
            <a:r>
              <a:rPr lang="en-US" dirty="0">
                <a:hlinkClick r:id="rId3"/>
              </a:rPr>
              <a:t>https://youtu.be/s19M0psgnnU?si=jAkXPLYIKMCVRGVt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Kahoot: </a:t>
            </a:r>
            <a:r>
              <a:rPr lang="en-US" dirty="0">
                <a:hlinkClick r:id="rId4"/>
              </a:rPr>
              <a:t>https://www.youtube.com/watch?v=J_oEUnze81M</a:t>
            </a:r>
            <a:r>
              <a:rPr lang="en-US" dirty="0"/>
              <a:t> 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83509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Prezado (a) Facilitador (a),</a:t>
            </a:r>
            <a:endParaRPr lang="en-US" dirty="0"/>
          </a:p>
          <a:p>
            <a:r>
              <a:rPr lang="en-US" dirty="0"/>
              <a:t>Leia as </a:t>
            </a:r>
            <a:r>
              <a:rPr lang="en-US" dirty="0" err="1"/>
              <a:t>situações</a:t>
            </a:r>
            <a:r>
              <a:rPr lang="en-US" dirty="0"/>
              <a:t> e </a:t>
            </a:r>
            <a:r>
              <a:rPr lang="en-US" dirty="0" err="1"/>
              <a:t>peça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respondam</a:t>
            </a:r>
            <a:r>
              <a:rPr lang="en-US" dirty="0"/>
              <a:t>. </a:t>
            </a:r>
          </a:p>
          <a:p>
            <a:r>
              <a:rPr lang="en-US" dirty="0"/>
              <a:t>Se o </a:t>
            </a:r>
            <a:r>
              <a:rPr lang="en-US" dirty="0" err="1"/>
              <a:t>encontro</a:t>
            </a:r>
            <a:r>
              <a:rPr lang="en-US" dirty="0"/>
              <a:t> for </a:t>
            </a:r>
            <a:r>
              <a:rPr lang="en-US" dirty="0" err="1"/>
              <a:t>presencial</a:t>
            </a:r>
            <a:r>
              <a:rPr lang="en-US" dirty="0"/>
              <a:t>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escrever</a:t>
            </a:r>
            <a:r>
              <a:rPr lang="en-US" dirty="0"/>
              <a:t> </a:t>
            </a:r>
            <a:r>
              <a:rPr lang="en-US" dirty="0" err="1"/>
              <a:t>nos</a:t>
            </a:r>
            <a:r>
              <a:rPr lang="en-US" dirty="0"/>
              <a:t> </a:t>
            </a:r>
            <a:r>
              <a:rPr lang="en-US" dirty="0" err="1"/>
              <a:t>papéis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Passivo</a:t>
            </a:r>
            <a:r>
              <a:rPr lang="en-US" dirty="0"/>
              <a:t> e </a:t>
            </a:r>
            <a:r>
              <a:rPr lang="en-US" dirty="0" err="1"/>
              <a:t>Agressivo</a:t>
            </a:r>
            <a:r>
              <a:rPr lang="en-US" dirty="0"/>
              <a:t> e </a:t>
            </a:r>
            <a:r>
              <a:rPr lang="en-US" dirty="0" err="1"/>
              <a:t>pedir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levantem</a:t>
            </a:r>
            <a:r>
              <a:rPr lang="en-US" dirty="0"/>
              <a:t> a </a:t>
            </a:r>
            <a:r>
              <a:rPr lang="en-US" dirty="0" err="1"/>
              <a:t>opção</a:t>
            </a:r>
            <a:r>
              <a:rPr lang="en-US" dirty="0"/>
              <a:t> que </a:t>
            </a:r>
            <a:r>
              <a:rPr lang="en-US" dirty="0" err="1"/>
              <a:t>avaliam</a:t>
            </a:r>
            <a:r>
              <a:rPr lang="en-US" dirty="0"/>
              <a:t> ser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adequada</a:t>
            </a:r>
            <a:r>
              <a:rPr lang="en-US" dirty="0"/>
              <a:t> </a:t>
            </a:r>
            <a:r>
              <a:rPr lang="en-US" dirty="0" err="1"/>
              <a:t>ao</a:t>
            </a:r>
            <a:r>
              <a:rPr lang="en-US" dirty="0"/>
              <a:t>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apresentado</a:t>
            </a:r>
            <a:r>
              <a:rPr lang="en-US" dirty="0"/>
              <a:t>. Por </a:t>
            </a:r>
            <a:r>
              <a:rPr lang="en-US" dirty="0" err="1"/>
              <a:t>exemplo</a:t>
            </a:r>
            <a:r>
              <a:rPr lang="en-US" dirty="0"/>
              <a:t>: se </a:t>
            </a:r>
            <a:r>
              <a:rPr lang="en-US" dirty="0" err="1"/>
              <a:t>na</a:t>
            </a:r>
            <a:r>
              <a:rPr lang="en-US" dirty="0"/>
              <a:t> </a:t>
            </a:r>
            <a:r>
              <a:rPr lang="en-US" dirty="0" err="1"/>
              <a:t>situação</a:t>
            </a:r>
            <a:r>
              <a:rPr lang="en-US" dirty="0"/>
              <a:t> </a:t>
            </a:r>
            <a:r>
              <a:rPr lang="en-US" dirty="0" err="1"/>
              <a:t>apresentada</a:t>
            </a:r>
            <a:r>
              <a:rPr lang="en-US" dirty="0"/>
              <a:t>, o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avalia</a:t>
            </a:r>
            <a:r>
              <a:rPr lang="en-US" dirty="0"/>
              <a:t> que o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descrito</a:t>
            </a:r>
            <a:r>
              <a:rPr lang="en-US" dirty="0"/>
              <a:t> </a:t>
            </a:r>
            <a:r>
              <a:rPr lang="en-US" dirty="0" err="1"/>
              <a:t>foi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então</a:t>
            </a:r>
            <a:r>
              <a:rPr lang="en-US" dirty="0"/>
              <a:t> </a:t>
            </a:r>
            <a:r>
              <a:rPr lang="en-US" dirty="0" err="1"/>
              <a:t>ele</a:t>
            </a:r>
            <a:r>
              <a:rPr lang="en-US" dirty="0"/>
              <a:t> </a:t>
            </a:r>
            <a:r>
              <a:rPr lang="en-US" dirty="0" err="1"/>
              <a:t>levanta</a:t>
            </a:r>
            <a:r>
              <a:rPr lang="en-US" dirty="0"/>
              <a:t> a </a:t>
            </a:r>
            <a:r>
              <a:rPr lang="en-US" dirty="0" err="1"/>
              <a:t>placa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.</a:t>
            </a:r>
          </a:p>
          <a:p>
            <a:r>
              <a:rPr lang="en-US" dirty="0"/>
              <a:t>Se a </a:t>
            </a:r>
            <a:r>
              <a:rPr lang="en-US" dirty="0" err="1"/>
              <a:t>reunião</a:t>
            </a:r>
            <a:r>
              <a:rPr lang="en-US" dirty="0"/>
              <a:t> for online,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configurar</a:t>
            </a:r>
            <a:r>
              <a:rPr lang="en-US" dirty="0"/>
              <a:t>, </a:t>
            </a:r>
            <a:r>
              <a:rPr lang="en-US" dirty="0" err="1"/>
              <a:t>antecipadamente</a:t>
            </a:r>
            <a:r>
              <a:rPr lang="en-US" dirty="0"/>
              <a:t>, o </a:t>
            </a:r>
            <a:r>
              <a:rPr lang="en-US" dirty="0" err="1"/>
              <a:t>recurso</a:t>
            </a:r>
            <a:r>
              <a:rPr lang="en-US" dirty="0"/>
              <a:t> </a:t>
            </a:r>
            <a:r>
              <a:rPr lang="en-US" dirty="0" err="1"/>
              <a:t>Enquete</a:t>
            </a:r>
            <a:r>
              <a:rPr lang="en-US" dirty="0"/>
              <a:t> do Zoom </a:t>
            </a:r>
            <a:r>
              <a:rPr lang="en-US" dirty="0" err="1"/>
              <a:t>ou</a:t>
            </a:r>
            <a:r>
              <a:rPr lang="en-US" dirty="0"/>
              <a:t> usar o </a:t>
            </a:r>
            <a:r>
              <a:rPr lang="en-US" dirty="0" err="1"/>
              <a:t>aplicativo</a:t>
            </a:r>
            <a:r>
              <a:rPr lang="en-US" dirty="0"/>
              <a:t> Kahoot. Para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informações</a:t>
            </a:r>
            <a:r>
              <a:rPr lang="en-US" dirty="0"/>
              <a:t>, </a:t>
            </a:r>
            <a:r>
              <a:rPr lang="en-US" dirty="0" err="1"/>
              <a:t>assita</a:t>
            </a:r>
            <a:r>
              <a:rPr lang="en-US" dirty="0"/>
              <a:t>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tutorais</a:t>
            </a:r>
            <a:r>
              <a:rPr lang="en-US" dirty="0"/>
              <a:t>: </a:t>
            </a:r>
          </a:p>
          <a:p>
            <a:r>
              <a:rPr lang="en-US" dirty="0" err="1"/>
              <a:t>Enquete</a:t>
            </a:r>
            <a:r>
              <a:rPr lang="en-US" dirty="0"/>
              <a:t> do Zoom: </a:t>
            </a:r>
            <a:r>
              <a:rPr lang="en-US" dirty="0">
                <a:hlinkClick r:id="rId3"/>
              </a:rPr>
              <a:t>https://youtu.be/s19M0psgnnU?si=jAkXPLYIKMCVRGVt</a:t>
            </a:r>
            <a:r>
              <a:rPr lang="en-US" dirty="0"/>
              <a:t> </a:t>
            </a:r>
          </a:p>
          <a:p>
            <a:r>
              <a:rPr lang="en-US" dirty="0"/>
              <a:t>Kahoot: </a:t>
            </a:r>
            <a:r>
              <a:rPr lang="en-US" dirty="0">
                <a:hlinkClick r:id="rId4"/>
              </a:rPr>
              <a:t>https://www.youtube.com/watch?v=J_oEUnze81M</a:t>
            </a:r>
            <a:r>
              <a:rPr lang="en-US" dirty="0"/>
              <a:t> 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9722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Prezado (a) Facilitador (a),</a:t>
            </a:r>
            <a:endParaRPr lang="en-US"/>
          </a:p>
          <a:p>
            <a:r>
              <a:rPr lang="en-US"/>
              <a:t>Leia as </a:t>
            </a:r>
            <a:r>
              <a:rPr lang="en-US" err="1"/>
              <a:t>situações</a:t>
            </a:r>
            <a:r>
              <a:rPr lang="en-US"/>
              <a:t> e </a:t>
            </a:r>
            <a:r>
              <a:rPr lang="en-US" err="1"/>
              <a:t>peça</a:t>
            </a:r>
            <a:r>
              <a:rPr lang="en-US"/>
              <a:t> </a:t>
            </a:r>
            <a:r>
              <a:rPr lang="en-US" err="1"/>
              <a:t>aos</a:t>
            </a:r>
            <a:r>
              <a:rPr lang="en-US"/>
              <a:t> </a:t>
            </a:r>
            <a:r>
              <a:rPr lang="en-US" err="1"/>
              <a:t>jovens</a:t>
            </a:r>
            <a:r>
              <a:rPr lang="en-US"/>
              <a:t> que </a:t>
            </a:r>
            <a:r>
              <a:rPr lang="en-US" err="1"/>
              <a:t>respondam</a:t>
            </a:r>
            <a:r>
              <a:rPr lang="en-US"/>
              <a:t>. </a:t>
            </a:r>
          </a:p>
          <a:p>
            <a:r>
              <a:rPr lang="en-US" dirty="0"/>
              <a:t>Se o </a:t>
            </a:r>
            <a:r>
              <a:rPr lang="en-US" dirty="0" err="1"/>
              <a:t>encontro</a:t>
            </a:r>
            <a:r>
              <a:rPr lang="en-US" dirty="0"/>
              <a:t> for </a:t>
            </a:r>
            <a:r>
              <a:rPr lang="en-US" dirty="0" err="1"/>
              <a:t>presencial</a:t>
            </a:r>
            <a:r>
              <a:rPr lang="en-US" dirty="0"/>
              <a:t>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escrever</a:t>
            </a:r>
            <a:r>
              <a:rPr lang="en-US" dirty="0"/>
              <a:t> </a:t>
            </a:r>
            <a:r>
              <a:rPr lang="en-US" dirty="0" err="1"/>
              <a:t>nos</a:t>
            </a:r>
            <a:r>
              <a:rPr lang="en-US" dirty="0"/>
              <a:t> </a:t>
            </a:r>
            <a:r>
              <a:rPr lang="en-US" dirty="0" err="1"/>
              <a:t>papéis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Passivo</a:t>
            </a:r>
            <a:r>
              <a:rPr lang="en-US" dirty="0"/>
              <a:t> e </a:t>
            </a:r>
            <a:r>
              <a:rPr lang="en-US" dirty="0" err="1"/>
              <a:t>Agressivo</a:t>
            </a:r>
            <a:r>
              <a:rPr lang="en-US" dirty="0"/>
              <a:t> e </a:t>
            </a:r>
            <a:r>
              <a:rPr lang="en-US" dirty="0" err="1"/>
              <a:t>pedir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levantem</a:t>
            </a:r>
            <a:r>
              <a:rPr lang="en-US" dirty="0"/>
              <a:t> a </a:t>
            </a:r>
            <a:r>
              <a:rPr lang="en-US" dirty="0" err="1"/>
              <a:t>opção</a:t>
            </a:r>
            <a:r>
              <a:rPr lang="en-US" dirty="0"/>
              <a:t> que </a:t>
            </a:r>
            <a:r>
              <a:rPr lang="en-US" dirty="0" err="1"/>
              <a:t>avaliam</a:t>
            </a:r>
            <a:r>
              <a:rPr lang="en-US" dirty="0"/>
              <a:t> ser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adequada</a:t>
            </a:r>
            <a:r>
              <a:rPr lang="en-US" dirty="0"/>
              <a:t> </a:t>
            </a:r>
            <a:r>
              <a:rPr lang="en-US" dirty="0" err="1"/>
              <a:t>ao</a:t>
            </a:r>
            <a:r>
              <a:rPr lang="en-US" dirty="0"/>
              <a:t>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apresentado</a:t>
            </a:r>
            <a:r>
              <a:rPr lang="en-US" dirty="0"/>
              <a:t>. Por </a:t>
            </a:r>
            <a:r>
              <a:rPr lang="en-US" dirty="0" err="1"/>
              <a:t>exemplo</a:t>
            </a:r>
            <a:r>
              <a:rPr lang="en-US" dirty="0"/>
              <a:t>: se </a:t>
            </a:r>
            <a:r>
              <a:rPr lang="en-US" dirty="0" err="1"/>
              <a:t>na</a:t>
            </a:r>
            <a:r>
              <a:rPr lang="en-US" dirty="0"/>
              <a:t> </a:t>
            </a:r>
            <a:r>
              <a:rPr lang="en-US" dirty="0" err="1"/>
              <a:t>situação</a:t>
            </a:r>
            <a:r>
              <a:rPr lang="en-US" dirty="0"/>
              <a:t> </a:t>
            </a:r>
            <a:r>
              <a:rPr lang="en-US" dirty="0" err="1"/>
              <a:t>apresentada</a:t>
            </a:r>
            <a:r>
              <a:rPr lang="en-US" dirty="0"/>
              <a:t>, o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avalia</a:t>
            </a:r>
            <a:r>
              <a:rPr lang="en-US" dirty="0"/>
              <a:t> que o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descrito</a:t>
            </a:r>
            <a:r>
              <a:rPr lang="en-US" dirty="0"/>
              <a:t> </a:t>
            </a:r>
            <a:r>
              <a:rPr lang="en-US" dirty="0" err="1"/>
              <a:t>foi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então</a:t>
            </a:r>
            <a:r>
              <a:rPr lang="en-US" dirty="0"/>
              <a:t> </a:t>
            </a:r>
            <a:r>
              <a:rPr lang="en-US" dirty="0" err="1"/>
              <a:t>ele</a:t>
            </a:r>
            <a:r>
              <a:rPr lang="en-US" dirty="0"/>
              <a:t> </a:t>
            </a:r>
            <a:r>
              <a:rPr lang="en-US" dirty="0" err="1"/>
              <a:t>levanta</a:t>
            </a:r>
            <a:r>
              <a:rPr lang="en-US" dirty="0"/>
              <a:t> a </a:t>
            </a:r>
            <a:r>
              <a:rPr lang="en-US" dirty="0" err="1"/>
              <a:t>placa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.</a:t>
            </a:r>
          </a:p>
          <a:p>
            <a:r>
              <a:rPr lang="en-US" dirty="0"/>
              <a:t>Se a </a:t>
            </a:r>
            <a:r>
              <a:rPr lang="en-US" dirty="0" err="1"/>
              <a:t>reunião</a:t>
            </a:r>
            <a:r>
              <a:rPr lang="en-US" dirty="0"/>
              <a:t> for online,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configurar</a:t>
            </a:r>
            <a:r>
              <a:rPr lang="en-US" dirty="0"/>
              <a:t>, </a:t>
            </a:r>
            <a:r>
              <a:rPr lang="en-US" dirty="0" err="1"/>
              <a:t>antecipadamente</a:t>
            </a:r>
            <a:r>
              <a:rPr lang="en-US" dirty="0"/>
              <a:t>, o </a:t>
            </a:r>
            <a:r>
              <a:rPr lang="en-US" dirty="0" err="1"/>
              <a:t>recurso</a:t>
            </a:r>
            <a:r>
              <a:rPr lang="en-US" dirty="0"/>
              <a:t> </a:t>
            </a:r>
            <a:r>
              <a:rPr lang="en-US" dirty="0" err="1"/>
              <a:t>Enquete</a:t>
            </a:r>
            <a:r>
              <a:rPr lang="en-US" dirty="0"/>
              <a:t> do Zoom </a:t>
            </a:r>
            <a:r>
              <a:rPr lang="en-US" dirty="0" err="1"/>
              <a:t>ou</a:t>
            </a:r>
            <a:r>
              <a:rPr lang="en-US" dirty="0"/>
              <a:t> usar o </a:t>
            </a:r>
            <a:r>
              <a:rPr lang="en-US" dirty="0" err="1"/>
              <a:t>aplicativo</a:t>
            </a:r>
            <a:r>
              <a:rPr lang="en-US" dirty="0"/>
              <a:t> Kahoot. Para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informações</a:t>
            </a:r>
            <a:r>
              <a:rPr lang="en-US" dirty="0"/>
              <a:t>, </a:t>
            </a:r>
            <a:r>
              <a:rPr lang="en-US" dirty="0" err="1"/>
              <a:t>assita</a:t>
            </a:r>
            <a:r>
              <a:rPr lang="en-US" dirty="0"/>
              <a:t>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tutorais</a:t>
            </a:r>
            <a:r>
              <a:rPr lang="en-US" dirty="0"/>
              <a:t>: </a:t>
            </a:r>
          </a:p>
          <a:p>
            <a:r>
              <a:rPr lang="en-US" dirty="0" err="1"/>
              <a:t>Enquete</a:t>
            </a:r>
            <a:r>
              <a:rPr lang="en-US" dirty="0"/>
              <a:t> do Zoom: </a:t>
            </a:r>
            <a:r>
              <a:rPr lang="en-US" dirty="0">
                <a:hlinkClick r:id="rId3"/>
              </a:rPr>
              <a:t>https://youtu.be/s19M0psgnnU?si=jAkXPLYIKMCVRGVt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Kahoot: </a:t>
            </a:r>
            <a:r>
              <a:rPr lang="en-US" dirty="0">
                <a:hlinkClick r:id="rId4"/>
              </a:rPr>
              <a:t>https://www.youtube.com/watch?v=J_oEUnze81M</a:t>
            </a:r>
            <a:r>
              <a:rPr lang="en-US" dirty="0"/>
              <a:t> 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47017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Prezado (a) Facilitador (a),</a:t>
            </a:r>
            <a:endParaRPr lang="en-US" dirty="0"/>
          </a:p>
          <a:p>
            <a:r>
              <a:rPr lang="en-US" dirty="0"/>
              <a:t>Leia as </a:t>
            </a:r>
            <a:r>
              <a:rPr lang="en-US" dirty="0" err="1"/>
              <a:t>situações</a:t>
            </a:r>
            <a:r>
              <a:rPr lang="en-US" dirty="0"/>
              <a:t> e </a:t>
            </a:r>
            <a:r>
              <a:rPr lang="en-US" dirty="0" err="1"/>
              <a:t>peça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respondam</a:t>
            </a:r>
            <a:r>
              <a:rPr lang="en-US" dirty="0"/>
              <a:t>. </a:t>
            </a:r>
          </a:p>
          <a:p>
            <a:r>
              <a:rPr lang="en-US" dirty="0"/>
              <a:t>Se o </a:t>
            </a:r>
            <a:r>
              <a:rPr lang="en-US" dirty="0" err="1"/>
              <a:t>encontro</a:t>
            </a:r>
            <a:r>
              <a:rPr lang="en-US" dirty="0"/>
              <a:t> for </a:t>
            </a:r>
            <a:r>
              <a:rPr lang="en-US" dirty="0" err="1"/>
              <a:t>presencial</a:t>
            </a:r>
            <a:r>
              <a:rPr lang="en-US" dirty="0"/>
              <a:t>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escrever</a:t>
            </a:r>
            <a:r>
              <a:rPr lang="en-US" dirty="0"/>
              <a:t> </a:t>
            </a:r>
            <a:r>
              <a:rPr lang="en-US" dirty="0" err="1"/>
              <a:t>nos</a:t>
            </a:r>
            <a:r>
              <a:rPr lang="en-US" dirty="0"/>
              <a:t> </a:t>
            </a:r>
            <a:r>
              <a:rPr lang="en-US" dirty="0" err="1"/>
              <a:t>papéis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Passivo</a:t>
            </a:r>
            <a:r>
              <a:rPr lang="en-US" dirty="0"/>
              <a:t> e </a:t>
            </a:r>
            <a:r>
              <a:rPr lang="en-US" dirty="0" err="1"/>
              <a:t>Agressivo</a:t>
            </a:r>
            <a:r>
              <a:rPr lang="en-US" dirty="0"/>
              <a:t> e </a:t>
            </a:r>
            <a:r>
              <a:rPr lang="en-US" dirty="0" err="1"/>
              <a:t>pedir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levantem</a:t>
            </a:r>
            <a:r>
              <a:rPr lang="en-US" dirty="0"/>
              <a:t> a </a:t>
            </a:r>
            <a:r>
              <a:rPr lang="en-US" dirty="0" err="1"/>
              <a:t>opção</a:t>
            </a:r>
            <a:r>
              <a:rPr lang="en-US" dirty="0"/>
              <a:t> que </a:t>
            </a:r>
            <a:r>
              <a:rPr lang="en-US" dirty="0" err="1"/>
              <a:t>avaliam</a:t>
            </a:r>
            <a:r>
              <a:rPr lang="en-US" dirty="0"/>
              <a:t> ser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adequada</a:t>
            </a:r>
            <a:r>
              <a:rPr lang="en-US" dirty="0"/>
              <a:t> </a:t>
            </a:r>
            <a:r>
              <a:rPr lang="en-US" dirty="0" err="1"/>
              <a:t>ao</a:t>
            </a:r>
            <a:r>
              <a:rPr lang="en-US" dirty="0"/>
              <a:t>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apresentado</a:t>
            </a:r>
            <a:r>
              <a:rPr lang="en-US" dirty="0"/>
              <a:t>. Por </a:t>
            </a:r>
            <a:r>
              <a:rPr lang="en-US" dirty="0" err="1"/>
              <a:t>exemplo</a:t>
            </a:r>
            <a:r>
              <a:rPr lang="en-US" dirty="0"/>
              <a:t>: se </a:t>
            </a:r>
            <a:r>
              <a:rPr lang="en-US" dirty="0" err="1"/>
              <a:t>na</a:t>
            </a:r>
            <a:r>
              <a:rPr lang="en-US" dirty="0"/>
              <a:t> </a:t>
            </a:r>
            <a:r>
              <a:rPr lang="en-US" dirty="0" err="1"/>
              <a:t>situação</a:t>
            </a:r>
            <a:r>
              <a:rPr lang="en-US" dirty="0"/>
              <a:t> </a:t>
            </a:r>
            <a:r>
              <a:rPr lang="en-US" dirty="0" err="1"/>
              <a:t>apresentada</a:t>
            </a:r>
            <a:r>
              <a:rPr lang="en-US" dirty="0"/>
              <a:t>, o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avalia</a:t>
            </a:r>
            <a:r>
              <a:rPr lang="en-US" dirty="0"/>
              <a:t> que o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descrito</a:t>
            </a:r>
            <a:r>
              <a:rPr lang="en-US" dirty="0"/>
              <a:t> </a:t>
            </a:r>
            <a:r>
              <a:rPr lang="en-US" dirty="0" err="1"/>
              <a:t>foi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então</a:t>
            </a:r>
            <a:r>
              <a:rPr lang="en-US" dirty="0"/>
              <a:t> </a:t>
            </a:r>
            <a:r>
              <a:rPr lang="en-US" dirty="0" err="1"/>
              <a:t>ele</a:t>
            </a:r>
            <a:r>
              <a:rPr lang="en-US" dirty="0"/>
              <a:t> </a:t>
            </a:r>
            <a:r>
              <a:rPr lang="en-US" dirty="0" err="1"/>
              <a:t>levanta</a:t>
            </a:r>
            <a:r>
              <a:rPr lang="en-US" dirty="0"/>
              <a:t> a </a:t>
            </a:r>
            <a:r>
              <a:rPr lang="en-US" dirty="0" err="1"/>
              <a:t>placa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.</a:t>
            </a:r>
          </a:p>
          <a:p>
            <a:r>
              <a:rPr lang="en-US" dirty="0"/>
              <a:t>Se a </a:t>
            </a:r>
            <a:r>
              <a:rPr lang="en-US" dirty="0" err="1"/>
              <a:t>reunião</a:t>
            </a:r>
            <a:r>
              <a:rPr lang="en-US" dirty="0"/>
              <a:t> for online,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configurar</a:t>
            </a:r>
            <a:r>
              <a:rPr lang="en-US" dirty="0"/>
              <a:t>, </a:t>
            </a:r>
            <a:r>
              <a:rPr lang="en-US" dirty="0" err="1"/>
              <a:t>antecipadamente</a:t>
            </a:r>
            <a:r>
              <a:rPr lang="en-US" dirty="0"/>
              <a:t>, o </a:t>
            </a:r>
            <a:r>
              <a:rPr lang="en-US" dirty="0" err="1"/>
              <a:t>recurso</a:t>
            </a:r>
            <a:r>
              <a:rPr lang="en-US" dirty="0"/>
              <a:t> </a:t>
            </a:r>
            <a:r>
              <a:rPr lang="en-US" dirty="0" err="1"/>
              <a:t>Enquete</a:t>
            </a:r>
            <a:r>
              <a:rPr lang="en-US" dirty="0"/>
              <a:t> do Zoom </a:t>
            </a:r>
            <a:r>
              <a:rPr lang="en-US" dirty="0" err="1"/>
              <a:t>ou</a:t>
            </a:r>
            <a:r>
              <a:rPr lang="en-US" dirty="0"/>
              <a:t> usar o </a:t>
            </a:r>
            <a:r>
              <a:rPr lang="en-US" dirty="0" err="1"/>
              <a:t>aplicativo</a:t>
            </a:r>
            <a:r>
              <a:rPr lang="en-US" dirty="0"/>
              <a:t> Kahoot. Para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informações</a:t>
            </a:r>
            <a:r>
              <a:rPr lang="en-US" dirty="0"/>
              <a:t>, </a:t>
            </a:r>
            <a:r>
              <a:rPr lang="en-US" dirty="0" err="1"/>
              <a:t>assita</a:t>
            </a:r>
            <a:r>
              <a:rPr lang="en-US" dirty="0"/>
              <a:t>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tutorais</a:t>
            </a:r>
            <a:r>
              <a:rPr lang="en-US" dirty="0"/>
              <a:t>: </a:t>
            </a:r>
          </a:p>
          <a:p>
            <a:r>
              <a:rPr lang="en-US" dirty="0" err="1"/>
              <a:t>Enquete</a:t>
            </a:r>
            <a:r>
              <a:rPr lang="en-US" dirty="0"/>
              <a:t> do Zoom: </a:t>
            </a:r>
            <a:r>
              <a:rPr lang="en-US" dirty="0">
                <a:hlinkClick r:id="rId3"/>
              </a:rPr>
              <a:t>https://youtu.be/s19M0psgnnU?si=jAkXPLYIKMCVRGVt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Kahoot: </a:t>
            </a:r>
            <a:r>
              <a:rPr lang="en-US" dirty="0">
                <a:hlinkClick r:id="rId4"/>
              </a:rPr>
              <a:t>https://www.youtube.com/watch?v=J_oEUnze81M</a:t>
            </a:r>
            <a:r>
              <a:rPr lang="en-US" dirty="0"/>
              <a:t> 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5242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dirty="0" err="1"/>
              <a:t>Peça</a:t>
            </a:r>
            <a:r>
              <a:rPr lang="en-US" dirty="0"/>
              <a:t> a um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ou</a:t>
            </a:r>
            <a:r>
              <a:rPr lang="en-US" dirty="0"/>
              <a:t> </a:t>
            </a:r>
            <a:r>
              <a:rPr lang="en-US" dirty="0" err="1"/>
              <a:t>líder</a:t>
            </a:r>
            <a:r>
              <a:rPr lang="en-US" dirty="0"/>
              <a:t> para </a:t>
            </a:r>
            <a:r>
              <a:rPr lang="en-US" dirty="0" err="1"/>
              <a:t>ler</a:t>
            </a:r>
            <a:r>
              <a:rPr lang="en-US" dirty="0"/>
              <a:t> o </a:t>
            </a:r>
            <a:r>
              <a:rPr lang="en-US" dirty="0" err="1"/>
              <a:t>objetivo</a:t>
            </a:r>
            <a:r>
              <a:rPr lang="en-US" dirty="0"/>
              <a:t> do </a:t>
            </a:r>
            <a:r>
              <a:rPr lang="en-US" dirty="0" err="1"/>
              <a:t>programa</a:t>
            </a:r>
            <a:r>
              <a:rPr lang="en-US" dirty="0"/>
              <a:t>.</a:t>
            </a:r>
            <a:endParaRPr lang="en-US" dirty="0"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33415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Prezado (a) Facilitador (a),</a:t>
            </a:r>
            <a:endParaRPr lang="en-US" dirty="0"/>
          </a:p>
          <a:p>
            <a:r>
              <a:rPr lang="en-US" dirty="0"/>
              <a:t>Leia as </a:t>
            </a:r>
            <a:r>
              <a:rPr lang="en-US" dirty="0" err="1"/>
              <a:t>situações</a:t>
            </a:r>
            <a:r>
              <a:rPr lang="en-US" dirty="0"/>
              <a:t> e </a:t>
            </a:r>
            <a:r>
              <a:rPr lang="en-US" dirty="0" err="1"/>
              <a:t>peça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respondam</a:t>
            </a:r>
            <a:r>
              <a:rPr lang="en-US" dirty="0"/>
              <a:t>. </a:t>
            </a:r>
          </a:p>
          <a:p>
            <a:r>
              <a:rPr lang="en-US" dirty="0"/>
              <a:t>Se o </a:t>
            </a:r>
            <a:r>
              <a:rPr lang="en-US" dirty="0" err="1"/>
              <a:t>encontro</a:t>
            </a:r>
            <a:r>
              <a:rPr lang="en-US" dirty="0"/>
              <a:t> for </a:t>
            </a:r>
            <a:r>
              <a:rPr lang="en-US" dirty="0" err="1"/>
              <a:t>presencial</a:t>
            </a:r>
            <a:r>
              <a:rPr lang="en-US" dirty="0"/>
              <a:t>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escrever</a:t>
            </a:r>
            <a:r>
              <a:rPr lang="en-US" dirty="0"/>
              <a:t> </a:t>
            </a:r>
            <a:r>
              <a:rPr lang="en-US" dirty="0" err="1"/>
              <a:t>nos</a:t>
            </a:r>
            <a:r>
              <a:rPr lang="en-US" dirty="0"/>
              <a:t> </a:t>
            </a:r>
            <a:r>
              <a:rPr lang="en-US" dirty="0" err="1"/>
              <a:t>papéis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Passivo</a:t>
            </a:r>
            <a:r>
              <a:rPr lang="en-US" dirty="0"/>
              <a:t> e </a:t>
            </a:r>
            <a:r>
              <a:rPr lang="en-US" dirty="0" err="1"/>
              <a:t>Agressivo</a:t>
            </a:r>
            <a:r>
              <a:rPr lang="en-US" dirty="0"/>
              <a:t> e </a:t>
            </a:r>
            <a:r>
              <a:rPr lang="en-US" dirty="0" err="1"/>
              <a:t>pedir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levantem</a:t>
            </a:r>
            <a:r>
              <a:rPr lang="en-US" dirty="0"/>
              <a:t> a </a:t>
            </a:r>
            <a:r>
              <a:rPr lang="en-US" dirty="0" err="1"/>
              <a:t>opção</a:t>
            </a:r>
            <a:r>
              <a:rPr lang="en-US" dirty="0"/>
              <a:t> que </a:t>
            </a:r>
            <a:r>
              <a:rPr lang="en-US" dirty="0" err="1"/>
              <a:t>avaliam</a:t>
            </a:r>
            <a:r>
              <a:rPr lang="en-US" dirty="0"/>
              <a:t> ser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adequada</a:t>
            </a:r>
            <a:r>
              <a:rPr lang="en-US" dirty="0"/>
              <a:t> </a:t>
            </a:r>
            <a:r>
              <a:rPr lang="en-US" dirty="0" err="1"/>
              <a:t>ao</a:t>
            </a:r>
            <a:r>
              <a:rPr lang="en-US" dirty="0"/>
              <a:t>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apresentado</a:t>
            </a:r>
            <a:r>
              <a:rPr lang="en-US" dirty="0"/>
              <a:t>. Por </a:t>
            </a:r>
            <a:r>
              <a:rPr lang="en-US" dirty="0" err="1"/>
              <a:t>exemplo</a:t>
            </a:r>
            <a:r>
              <a:rPr lang="en-US" dirty="0"/>
              <a:t>: se </a:t>
            </a:r>
            <a:r>
              <a:rPr lang="en-US" dirty="0" err="1"/>
              <a:t>na</a:t>
            </a:r>
            <a:r>
              <a:rPr lang="en-US" dirty="0"/>
              <a:t> </a:t>
            </a:r>
            <a:r>
              <a:rPr lang="en-US" dirty="0" err="1"/>
              <a:t>situação</a:t>
            </a:r>
            <a:r>
              <a:rPr lang="en-US" dirty="0"/>
              <a:t> </a:t>
            </a:r>
            <a:r>
              <a:rPr lang="en-US" dirty="0" err="1"/>
              <a:t>apresentada</a:t>
            </a:r>
            <a:r>
              <a:rPr lang="en-US" dirty="0"/>
              <a:t>, o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avalia</a:t>
            </a:r>
            <a:r>
              <a:rPr lang="en-US" dirty="0"/>
              <a:t> que o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descrito</a:t>
            </a:r>
            <a:r>
              <a:rPr lang="en-US" dirty="0"/>
              <a:t> </a:t>
            </a:r>
            <a:r>
              <a:rPr lang="en-US" dirty="0" err="1"/>
              <a:t>foi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então</a:t>
            </a:r>
            <a:r>
              <a:rPr lang="en-US" dirty="0"/>
              <a:t> </a:t>
            </a:r>
            <a:r>
              <a:rPr lang="en-US" dirty="0" err="1"/>
              <a:t>ele</a:t>
            </a:r>
            <a:r>
              <a:rPr lang="en-US" dirty="0"/>
              <a:t> </a:t>
            </a:r>
            <a:r>
              <a:rPr lang="en-US" dirty="0" err="1"/>
              <a:t>levanta</a:t>
            </a:r>
            <a:r>
              <a:rPr lang="en-US" dirty="0"/>
              <a:t> a </a:t>
            </a:r>
            <a:r>
              <a:rPr lang="en-US" dirty="0" err="1"/>
              <a:t>placa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.</a:t>
            </a:r>
          </a:p>
          <a:p>
            <a:r>
              <a:rPr lang="en-US" dirty="0"/>
              <a:t>Se a </a:t>
            </a:r>
            <a:r>
              <a:rPr lang="en-US" dirty="0" err="1"/>
              <a:t>reunião</a:t>
            </a:r>
            <a:r>
              <a:rPr lang="en-US" dirty="0"/>
              <a:t> for online,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configurar</a:t>
            </a:r>
            <a:r>
              <a:rPr lang="en-US" dirty="0"/>
              <a:t>, </a:t>
            </a:r>
            <a:r>
              <a:rPr lang="en-US" dirty="0" err="1"/>
              <a:t>antecipadamente</a:t>
            </a:r>
            <a:r>
              <a:rPr lang="en-US" dirty="0"/>
              <a:t>, o </a:t>
            </a:r>
            <a:r>
              <a:rPr lang="en-US" dirty="0" err="1"/>
              <a:t>recurso</a:t>
            </a:r>
            <a:r>
              <a:rPr lang="en-US" dirty="0"/>
              <a:t> </a:t>
            </a:r>
            <a:r>
              <a:rPr lang="en-US" dirty="0" err="1"/>
              <a:t>Enquete</a:t>
            </a:r>
            <a:r>
              <a:rPr lang="en-US" dirty="0"/>
              <a:t> do Zoom </a:t>
            </a:r>
            <a:r>
              <a:rPr lang="en-US" dirty="0" err="1"/>
              <a:t>ou</a:t>
            </a:r>
            <a:r>
              <a:rPr lang="en-US" dirty="0"/>
              <a:t> usar o </a:t>
            </a:r>
            <a:r>
              <a:rPr lang="en-US" dirty="0" err="1"/>
              <a:t>aplicativo</a:t>
            </a:r>
            <a:r>
              <a:rPr lang="en-US" dirty="0"/>
              <a:t> Kahoot. Para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informações</a:t>
            </a:r>
            <a:r>
              <a:rPr lang="en-US" dirty="0"/>
              <a:t>, </a:t>
            </a:r>
            <a:r>
              <a:rPr lang="en-US" dirty="0" err="1"/>
              <a:t>assita</a:t>
            </a:r>
            <a:r>
              <a:rPr lang="en-US" dirty="0"/>
              <a:t>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tutorais</a:t>
            </a:r>
            <a:r>
              <a:rPr lang="en-US" dirty="0"/>
              <a:t>: </a:t>
            </a:r>
          </a:p>
          <a:p>
            <a:r>
              <a:rPr lang="en-US" dirty="0" err="1"/>
              <a:t>Enquete</a:t>
            </a:r>
            <a:r>
              <a:rPr lang="en-US" dirty="0"/>
              <a:t> do Zoom: </a:t>
            </a:r>
            <a:r>
              <a:rPr lang="en-US" dirty="0">
                <a:hlinkClick r:id="rId3"/>
              </a:rPr>
              <a:t>https://youtu.be/s19M0psgnnU?si=jAkXPLYIKMCVRGVt</a:t>
            </a:r>
            <a:r>
              <a:rPr lang="en-US" dirty="0"/>
              <a:t> </a:t>
            </a:r>
            <a:endParaRPr lang="en-US"/>
          </a:p>
          <a:p>
            <a:r>
              <a:rPr lang="en-US" dirty="0"/>
              <a:t>Kahoot: </a:t>
            </a:r>
            <a:r>
              <a:rPr lang="en-US" dirty="0">
                <a:hlinkClick r:id="rId4"/>
              </a:rPr>
              <a:t>https://www.youtube.com/watch?v=J_oEUnze81M</a:t>
            </a:r>
            <a:r>
              <a:rPr lang="en-US" dirty="0"/>
              <a:t> 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46698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Prezado (a) Facilitador (a),</a:t>
            </a:r>
            <a:endParaRPr lang="en-US"/>
          </a:p>
          <a:p>
            <a:r>
              <a:rPr lang="en-US" dirty="0"/>
              <a:t>Leia as </a:t>
            </a:r>
            <a:r>
              <a:rPr lang="en-US" dirty="0" err="1"/>
              <a:t>situações</a:t>
            </a:r>
            <a:r>
              <a:rPr lang="en-US" dirty="0"/>
              <a:t> e </a:t>
            </a:r>
            <a:r>
              <a:rPr lang="en-US" dirty="0" err="1"/>
              <a:t>peça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respondam</a:t>
            </a:r>
            <a:r>
              <a:rPr lang="en-US" dirty="0"/>
              <a:t>. </a:t>
            </a:r>
            <a:endParaRPr lang="en-US" dirty="0">
              <a:cs typeface="Calibri"/>
            </a:endParaRPr>
          </a:p>
          <a:p>
            <a:r>
              <a:rPr lang="en-US" dirty="0"/>
              <a:t>Se o </a:t>
            </a:r>
            <a:r>
              <a:rPr lang="en-US" dirty="0" err="1"/>
              <a:t>encontro</a:t>
            </a:r>
            <a:r>
              <a:rPr lang="en-US" dirty="0"/>
              <a:t> for </a:t>
            </a:r>
            <a:r>
              <a:rPr lang="en-US" dirty="0" err="1"/>
              <a:t>presencial</a:t>
            </a:r>
            <a:r>
              <a:rPr lang="en-US" dirty="0"/>
              <a:t>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escrever</a:t>
            </a:r>
            <a:r>
              <a:rPr lang="en-US" dirty="0"/>
              <a:t> </a:t>
            </a:r>
            <a:r>
              <a:rPr lang="en-US" dirty="0" err="1"/>
              <a:t>nos</a:t>
            </a:r>
            <a:r>
              <a:rPr lang="en-US" dirty="0"/>
              <a:t> </a:t>
            </a:r>
            <a:r>
              <a:rPr lang="en-US" dirty="0" err="1"/>
              <a:t>papéis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Passivo</a:t>
            </a:r>
            <a:r>
              <a:rPr lang="en-US" dirty="0"/>
              <a:t> e </a:t>
            </a:r>
            <a:r>
              <a:rPr lang="en-US" dirty="0" err="1"/>
              <a:t>Agressivo</a:t>
            </a:r>
            <a:r>
              <a:rPr lang="en-US" dirty="0"/>
              <a:t> e </a:t>
            </a:r>
            <a:r>
              <a:rPr lang="en-US" dirty="0" err="1"/>
              <a:t>pedir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levantem</a:t>
            </a:r>
            <a:r>
              <a:rPr lang="en-US" dirty="0"/>
              <a:t> a </a:t>
            </a:r>
            <a:r>
              <a:rPr lang="en-US" dirty="0" err="1"/>
              <a:t>opção</a:t>
            </a:r>
            <a:r>
              <a:rPr lang="en-US" dirty="0"/>
              <a:t> que </a:t>
            </a:r>
            <a:r>
              <a:rPr lang="en-US" dirty="0" err="1"/>
              <a:t>avaliam</a:t>
            </a:r>
            <a:r>
              <a:rPr lang="en-US" dirty="0"/>
              <a:t> ser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adequada</a:t>
            </a:r>
            <a:r>
              <a:rPr lang="en-US" dirty="0"/>
              <a:t> </a:t>
            </a:r>
            <a:r>
              <a:rPr lang="en-US" dirty="0" err="1"/>
              <a:t>ao</a:t>
            </a:r>
            <a:r>
              <a:rPr lang="en-US" dirty="0"/>
              <a:t>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apresentado</a:t>
            </a:r>
            <a:r>
              <a:rPr lang="en-US" dirty="0"/>
              <a:t>. Por </a:t>
            </a:r>
            <a:r>
              <a:rPr lang="en-US" dirty="0" err="1"/>
              <a:t>exemplo</a:t>
            </a:r>
            <a:r>
              <a:rPr lang="en-US" dirty="0"/>
              <a:t>: se </a:t>
            </a:r>
            <a:r>
              <a:rPr lang="en-US" dirty="0" err="1"/>
              <a:t>na</a:t>
            </a:r>
            <a:r>
              <a:rPr lang="en-US" dirty="0"/>
              <a:t> </a:t>
            </a:r>
            <a:r>
              <a:rPr lang="en-US" dirty="0" err="1"/>
              <a:t>situação</a:t>
            </a:r>
            <a:r>
              <a:rPr lang="en-US" dirty="0"/>
              <a:t> </a:t>
            </a:r>
            <a:r>
              <a:rPr lang="en-US" dirty="0" err="1"/>
              <a:t>apresentada</a:t>
            </a:r>
            <a:r>
              <a:rPr lang="en-US" dirty="0"/>
              <a:t>, o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avalia</a:t>
            </a:r>
            <a:r>
              <a:rPr lang="en-US" dirty="0"/>
              <a:t> que o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descrito</a:t>
            </a:r>
            <a:r>
              <a:rPr lang="en-US" dirty="0"/>
              <a:t> </a:t>
            </a:r>
            <a:r>
              <a:rPr lang="en-US" dirty="0" err="1"/>
              <a:t>foi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então</a:t>
            </a:r>
            <a:r>
              <a:rPr lang="en-US" dirty="0"/>
              <a:t> </a:t>
            </a:r>
            <a:r>
              <a:rPr lang="en-US" dirty="0" err="1"/>
              <a:t>ele</a:t>
            </a:r>
            <a:r>
              <a:rPr lang="en-US" dirty="0"/>
              <a:t> </a:t>
            </a:r>
            <a:r>
              <a:rPr lang="en-US" dirty="0" err="1"/>
              <a:t>levanta</a:t>
            </a:r>
            <a:r>
              <a:rPr lang="en-US" dirty="0"/>
              <a:t> a </a:t>
            </a:r>
            <a:r>
              <a:rPr lang="en-US" dirty="0" err="1"/>
              <a:t>placa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.</a:t>
            </a:r>
            <a:endParaRPr lang="en-US" dirty="0">
              <a:cs typeface="Calibri"/>
            </a:endParaRPr>
          </a:p>
          <a:p>
            <a:r>
              <a:rPr lang="en-US" dirty="0"/>
              <a:t>Se a </a:t>
            </a:r>
            <a:r>
              <a:rPr lang="en-US" dirty="0" err="1"/>
              <a:t>reunião</a:t>
            </a:r>
            <a:r>
              <a:rPr lang="en-US" dirty="0"/>
              <a:t> for online,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configurar</a:t>
            </a:r>
            <a:r>
              <a:rPr lang="en-US" dirty="0"/>
              <a:t>, </a:t>
            </a:r>
            <a:r>
              <a:rPr lang="en-US" dirty="0" err="1"/>
              <a:t>antecipadamente</a:t>
            </a:r>
            <a:r>
              <a:rPr lang="en-US" dirty="0"/>
              <a:t>, o </a:t>
            </a:r>
            <a:r>
              <a:rPr lang="en-US" dirty="0" err="1"/>
              <a:t>recurso</a:t>
            </a:r>
            <a:r>
              <a:rPr lang="en-US" dirty="0"/>
              <a:t> </a:t>
            </a:r>
            <a:r>
              <a:rPr lang="en-US" dirty="0" err="1"/>
              <a:t>Enquete</a:t>
            </a:r>
            <a:r>
              <a:rPr lang="en-US" dirty="0"/>
              <a:t> do Zoom </a:t>
            </a:r>
            <a:r>
              <a:rPr lang="en-US" dirty="0" err="1"/>
              <a:t>ou</a:t>
            </a:r>
            <a:r>
              <a:rPr lang="en-US" dirty="0"/>
              <a:t> usar o </a:t>
            </a:r>
            <a:r>
              <a:rPr lang="en-US" dirty="0" err="1"/>
              <a:t>aplicativo</a:t>
            </a:r>
            <a:r>
              <a:rPr lang="en-US" dirty="0"/>
              <a:t> Kahoot. Para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informações</a:t>
            </a:r>
            <a:r>
              <a:rPr lang="en-US" dirty="0"/>
              <a:t>, </a:t>
            </a:r>
            <a:r>
              <a:rPr lang="en-US" dirty="0" err="1"/>
              <a:t>assita</a:t>
            </a:r>
            <a:r>
              <a:rPr lang="en-US" dirty="0"/>
              <a:t>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tutorais</a:t>
            </a:r>
            <a:r>
              <a:rPr lang="en-US" dirty="0"/>
              <a:t>: </a:t>
            </a:r>
          </a:p>
          <a:p>
            <a:r>
              <a:rPr lang="en-US" dirty="0" err="1"/>
              <a:t>Enquete</a:t>
            </a:r>
            <a:r>
              <a:rPr lang="en-US" dirty="0"/>
              <a:t> do Zoom: </a:t>
            </a:r>
            <a:r>
              <a:rPr lang="en-US" dirty="0">
                <a:hlinkClick r:id="rId3"/>
              </a:rPr>
              <a:t>https://youtu.be/s19M0psgnnU?si=jAkXPLYIKMCVRGVt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Kahoot: </a:t>
            </a:r>
            <a:r>
              <a:rPr lang="en-US" dirty="0">
                <a:hlinkClick r:id="rId4"/>
              </a:rPr>
              <a:t>https://www.youtube.com/watch?v=J_oEUnze81M</a:t>
            </a:r>
            <a:r>
              <a:rPr lang="en-US" dirty="0"/>
              <a:t> 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29385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Prezado (a) Facilitador (a),</a:t>
            </a:r>
            <a:endParaRPr lang="en-US" dirty="0"/>
          </a:p>
          <a:p>
            <a:r>
              <a:rPr lang="en-US" dirty="0"/>
              <a:t>Leia as </a:t>
            </a:r>
            <a:r>
              <a:rPr lang="en-US" dirty="0" err="1"/>
              <a:t>situações</a:t>
            </a:r>
            <a:r>
              <a:rPr lang="en-US" dirty="0"/>
              <a:t> e </a:t>
            </a:r>
            <a:r>
              <a:rPr lang="en-US" dirty="0" err="1"/>
              <a:t>peça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respondam</a:t>
            </a:r>
            <a:r>
              <a:rPr lang="en-US" dirty="0"/>
              <a:t>. </a:t>
            </a:r>
          </a:p>
          <a:p>
            <a:r>
              <a:rPr lang="en-US" dirty="0"/>
              <a:t>Se o </a:t>
            </a:r>
            <a:r>
              <a:rPr lang="en-US" dirty="0" err="1"/>
              <a:t>encontro</a:t>
            </a:r>
            <a:r>
              <a:rPr lang="en-US" dirty="0"/>
              <a:t> for </a:t>
            </a:r>
            <a:r>
              <a:rPr lang="en-US" dirty="0" err="1"/>
              <a:t>presencial</a:t>
            </a:r>
            <a:r>
              <a:rPr lang="en-US" dirty="0"/>
              <a:t>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escrever</a:t>
            </a:r>
            <a:r>
              <a:rPr lang="en-US" dirty="0"/>
              <a:t> </a:t>
            </a:r>
            <a:r>
              <a:rPr lang="en-US" dirty="0" err="1"/>
              <a:t>nos</a:t>
            </a:r>
            <a:r>
              <a:rPr lang="en-US" dirty="0"/>
              <a:t> </a:t>
            </a:r>
            <a:r>
              <a:rPr lang="en-US" dirty="0" err="1"/>
              <a:t>papéis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Passivo</a:t>
            </a:r>
            <a:r>
              <a:rPr lang="en-US" dirty="0"/>
              <a:t> e </a:t>
            </a:r>
            <a:r>
              <a:rPr lang="en-US" dirty="0" err="1"/>
              <a:t>Agressivo</a:t>
            </a:r>
            <a:r>
              <a:rPr lang="en-US" dirty="0"/>
              <a:t> e </a:t>
            </a:r>
            <a:r>
              <a:rPr lang="en-US" dirty="0" err="1"/>
              <a:t>pedir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levantem</a:t>
            </a:r>
            <a:r>
              <a:rPr lang="en-US" dirty="0"/>
              <a:t> a </a:t>
            </a:r>
            <a:r>
              <a:rPr lang="en-US" dirty="0" err="1"/>
              <a:t>opção</a:t>
            </a:r>
            <a:r>
              <a:rPr lang="en-US" dirty="0"/>
              <a:t> que </a:t>
            </a:r>
            <a:r>
              <a:rPr lang="en-US" dirty="0" err="1"/>
              <a:t>avaliam</a:t>
            </a:r>
            <a:r>
              <a:rPr lang="en-US" dirty="0"/>
              <a:t> ser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adequada</a:t>
            </a:r>
            <a:r>
              <a:rPr lang="en-US" dirty="0"/>
              <a:t> </a:t>
            </a:r>
            <a:r>
              <a:rPr lang="en-US" dirty="0" err="1"/>
              <a:t>ao</a:t>
            </a:r>
            <a:r>
              <a:rPr lang="en-US" dirty="0"/>
              <a:t>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apresentado</a:t>
            </a:r>
            <a:r>
              <a:rPr lang="en-US" dirty="0"/>
              <a:t>. Por </a:t>
            </a:r>
            <a:r>
              <a:rPr lang="en-US" dirty="0" err="1"/>
              <a:t>exemplo</a:t>
            </a:r>
            <a:r>
              <a:rPr lang="en-US" dirty="0"/>
              <a:t>: se </a:t>
            </a:r>
            <a:r>
              <a:rPr lang="en-US" dirty="0" err="1"/>
              <a:t>na</a:t>
            </a:r>
            <a:r>
              <a:rPr lang="en-US" dirty="0"/>
              <a:t> </a:t>
            </a:r>
            <a:r>
              <a:rPr lang="en-US" dirty="0" err="1"/>
              <a:t>situação</a:t>
            </a:r>
            <a:r>
              <a:rPr lang="en-US" dirty="0"/>
              <a:t> </a:t>
            </a:r>
            <a:r>
              <a:rPr lang="en-US" dirty="0" err="1"/>
              <a:t>apresentada</a:t>
            </a:r>
            <a:r>
              <a:rPr lang="en-US" dirty="0"/>
              <a:t>, o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avalia</a:t>
            </a:r>
            <a:r>
              <a:rPr lang="en-US" dirty="0"/>
              <a:t> que o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descrito</a:t>
            </a:r>
            <a:r>
              <a:rPr lang="en-US" dirty="0"/>
              <a:t> </a:t>
            </a:r>
            <a:r>
              <a:rPr lang="en-US" dirty="0" err="1"/>
              <a:t>foi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então</a:t>
            </a:r>
            <a:r>
              <a:rPr lang="en-US" dirty="0"/>
              <a:t> </a:t>
            </a:r>
            <a:r>
              <a:rPr lang="en-US" dirty="0" err="1"/>
              <a:t>ele</a:t>
            </a:r>
            <a:r>
              <a:rPr lang="en-US" dirty="0"/>
              <a:t> </a:t>
            </a:r>
            <a:r>
              <a:rPr lang="en-US" dirty="0" err="1"/>
              <a:t>levanta</a:t>
            </a:r>
            <a:r>
              <a:rPr lang="en-US" dirty="0"/>
              <a:t> a </a:t>
            </a:r>
            <a:r>
              <a:rPr lang="en-US" dirty="0" err="1"/>
              <a:t>placa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.</a:t>
            </a:r>
          </a:p>
          <a:p>
            <a:r>
              <a:rPr lang="en-US" dirty="0"/>
              <a:t>Se a </a:t>
            </a:r>
            <a:r>
              <a:rPr lang="en-US" dirty="0" err="1"/>
              <a:t>reunião</a:t>
            </a:r>
            <a:r>
              <a:rPr lang="en-US" dirty="0"/>
              <a:t> for online,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configurar</a:t>
            </a:r>
            <a:r>
              <a:rPr lang="en-US" dirty="0"/>
              <a:t>, </a:t>
            </a:r>
            <a:r>
              <a:rPr lang="en-US" dirty="0" err="1"/>
              <a:t>antecipadamente</a:t>
            </a:r>
            <a:r>
              <a:rPr lang="en-US" dirty="0"/>
              <a:t>, o </a:t>
            </a:r>
            <a:r>
              <a:rPr lang="en-US" dirty="0" err="1"/>
              <a:t>recurso</a:t>
            </a:r>
            <a:r>
              <a:rPr lang="en-US" dirty="0"/>
              <a:t> </a:t>
            </a:r>
            <a:r>
              <a:rPr lang="en-US" dirty="0" err="1"/>
              <a:t>Enquete</a:t>
            </a:r>
            <a:r>
              <a:rPr lang="en-US" dirty="0"/>
              <a:t> do Zoom </a:t>
            </a:r>
            <a:r>
              <a:rPr lang="en-US" dirty="0" err="1"/>
              <a:t>ou</a:t>
            </a:r>
            <a:r>
              <a:rPr lang="en-US" dirty="0"/>
              <a:t> usar o </a:t>
            </a:r>
            <a:r>
              <a:rPr lang="en-US" dirty="0" err="1"/>
              <a:t>aplicativo</a:t>
            </a:r>
            <a:r>
              <a:rPr lang="en-US" dirty="0"/>
              <a:t> Kahoot. Para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informações</a:t>
            </a:r>
            <a:r>
              <a:rPr lang="en-US" dirty="0"/>
              <a:t>, </a:t>
            </a:r>
            <a:r>
              <a:rPr lang="en-US" dirty="0" err="1"/>
              <a:t>assita</a:t>
            </a:r>
            <a:r>
              <a:rPr lang="en-US" dirty="0"/>
              <a:t>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tutorais</a:t>
            </a:r>
            <a:r>
              <a:rPr lang="en-US" dirty="0"/>
              <a:t>: </a:t>
            </a:r>
          </a:p>
          <a:p>
            <a:r>
              <a:rPr lang="en-US" dirty="0" err="1"/>
              <a:t>Enquete</a:t>
            </a:r>
            <a:r>
              <a:rPr lang="en-US" dirty="0"/>
              <a:t> do Zoom: </a:t>
            </a:r>
            <a:r>
              <a:rPr lang="en-US" dirty="0">
                <a:hlinkClick r:id="rId3"/>
              </a:rPr>
              <a:t>https://youtu.be/s19M0psgnnU?si=jAkXPLYIKMCVRGVt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Kahoot: </a:t>
            </a:r>
            <a:r>
              <a:rPr lang="en-US" dirty="0">
                <a:hlinkClick r:id="rId4"/>
              </a:rPr>
              <a:t>https://www.youtube.com/watch?v=J_oEUnze81M</a:t>
            </a:r>
            <a:r>
              <a:rPr lang="en-US" dirty="0"/>
              <a:t> 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942311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Prezado (a) Facilitador (a),</a:t>
            </a:r>
            <a:endParaRPr lang="en-US"/>
          </a:p>
          <a:p>
            <a:r>
              <a:rPr lang="en-US" dirty="0"/>
              <a:t>Leia as </a:t>
            </a:r>
            <a:r>
              <a:rPr lang="en-US" dirty="0" err="1"/>
              <a:t>situações</a:t>
            </a:r>
            <a:r>
              <a:rPr lang="en-US" dirty="0"/>
              <a:t> e </a:t>
            </a:r>
            <a:r>
              <a:rPr lang="en-US" dirty="0" err="1"/>
              <a:t>peça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respondam</a:t>
            </a:r>
            <a:r>
              <a:rPr lang="en-US" dirty="0"/>
              <a:t>. </a:t>
            </a:r>
          </a:p>
          <a:p>
            <a:r>
              <a:rPr lang="en-US" dirty="0"/>
              <a:t>Se o </a:t>
            </a:r>
            <a:r>
              <a:rPr lang="en-US" dirty="0" err="1"/>
              <a:t>encontro</a:t>
            </a:r>
            <a:r>
              <a:rPr lang="en-US" dirty="0"/>
              <a:t> for </a:t>
            </a:r>
            <a:r>
              <a:rPr lang="en-US" dirty="0" err="1"/>
              <a:t>presencial</a:t>
            </a:r>
            <a:r>
              <a:rPr lang="en-US" dirty="0"/>
              <a:t>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escrever</a:t>
            </a:r>
            <a:r>
              <a:rPr lang="en-US" dirty="0"/>
              <a:t> </a:t>
            </a:r>
            <a:r>
              <a:rPr lang="en-US" dirty="0" err="1"/>
              <a:t>nos</a:t>
            </a:r>
            <a:r>
              <a:rPr lang="en-US" dirty="0"/>
              <a:t> </a:t>
            </a:r>
            <a:r>
              <a:rPr lang="en-US" dirty="0" err="1"/>
              <a:t>papéis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Passivo</a:t>
            </a:r>
            <a:r>
              <a:rPr lang="en-US" dirty="0"/>
              <a:t> e </a:t>
            </a:r>
            <a:r>
              <a:rPr lang="en-US" dirty="0" err="1"/>
              <a:t>Agressivo</a:t>
            </a:r>
            <a:r>
              <a:rPr lang="en-US" dirty="0"/>
              <a:t> e </a:t>
            </a:r>
            <a:r>
              <a:rPr lang="en-US" dirty="0" err="1"/>
              <a:t>pedir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levantem</a:t>
            </a:r>
            <a:r>
              <a:rPr lang="en-US" dirty="0"/>
              <a:t> a </a:t>
            </a:r>
            <a:r>
              <a:rPr lang="en-US" dirty="0" err="1"/>
              <a:t>opção</a:t>
            </a:r>
            <a:r>
              <a:rPr lang="en-US" dirty="0"/>
              <a:t> que </a:t>
            </a:r>
            <a:r>
              <a:rPr lang="en-US" dirty="0" err="1"/>
              <a:t>avaliam</a:t>
            </a:r>
            <a:r>
              <a:rPr lang="en-US" dirty="0"/>
              <a:t> ser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adequada</a:t>
            </a:r>
            <a:r>
              <a:rPr lang="en-US" dirty="0"/>
              <a:t> </a:t>
            </a:r>
            <a:r>
              <a:rPr lang="en-US" dirty="0" err="1"/>
              <a:t>ao</a:t>
            </a:r>
            <a:r>
              <a:rPr lang="en-US" dirty="0"/>
              <a:t>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apresentado</a:t>
            </a:r>
            <a:r>
              <a:rPr lang="en-US" dirty="0"/>
              <a:t>. Por </a:t>
            </a:r>
            <a:r>
              <a:rPr lang="en-US" dirty="0" err="1"/>
              <a:t>exemplo</a:t>
            </a:r>
            <a:r>
              <a:rPr lang="en-US" dirty="0"/>
              <a:t>: se </a:t>
            </a:r>
            <a:r>
              <a:rPr lang="en-US" dirty="0" err="1"/>
              <a:t>na</a:t>
            </a:r>
            <a:r>
              <a:rPr lang="en-US" dirty="0"/>
              <a:t> </a:t>
            </a:r>
            <a:r>
              <a:rPr lang="en-US" dirty="0" err="1"/>
              <a:t>situação</a:t>
            </a:r>
            <a:r>
              <a:rPr lang="en-US" dirty="0"/>
              <a:t> </a:t>
            </a:r>
            <a:r>
              <a:rPr lang="en-US" dirty="0" err="1"/>
              <a:t>apresentada</a:t>
            </a:r>
            <a:r>
              <a:rPr lang="en-US" dirty="0"/>
              <a:t>, o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avalia</a:t>
            </a:r>
            <a:r>
              <a:rPr lang="en-US" dirty="0"/>
              <a:t> que o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descrito</a:t>
            </a:r>
            <a:r>
              <a:rPr lang="en-US" dirty="0"/>
              <a:t> </a:t>
            </a:r>
            <a:r>
              <a:rPr lang="en-US" dirty="0" err="1"/>
              <a:t>foi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então</a:t>
            </a:r>
            <a:r>
              <a:rPr lang="en-US" dirty="0"/>
              <a:t> </a:t>
            </a:r>
            <a:r>
              <a:rPr lang="en-US" dirty="0" err="1"/>
              <a:t>ele</a:t>
            </a:r>
            <a:r>
              <a:rPr lang="en-US" dirty="0"/>
              <a:t> </a:t>
            </a:r>
            <a:r>
              <a:rPr lang="en-US" dirty="0" err="1"/>
              <a:t>levanta</a:t>
            </a:r>
            <a:r>
              <a:rPr lang="en-US" dirty="0"/>
              <a:t> a </a:t>
            </a:r>
            <a:r>
              <a:rPr lang="en-US" dirty="0" err="1"/>
              <a:t>placa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.</a:t>
            </a:r>
          </a:p>
          <a:p>
            <a:r>
              <a:rPr lang="en-US" dirty="0"/>
              <a:t>Se a </a:t>
            </a:r>
            <a:r>
              <a:rPr lang="en-US" dirty="0" err="1"/>
              <a:t>reunião</a:t>
            </a:r>
            <a:r>
              <a:rPr lang="en-US" dirty="0"/>
              <a:t> for online,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configurar</a:t>
            </a:r>
            <a:r>
              <a:rPr lang="en-US" dirty="0"/>
              <a:t>, </a:t>
            </a:r>
            <a:r>
              <a:rPr lang="en-US" dirty="0" err="1"/>
              <a:t>antecipadamente</a:t>
            </a:r>
            <a:r>
              <a:rPr lang="en-US" dirty="0"/>
              <a:t>, o </a:t>
            </a:r>
            <a:r>
              <a:rPr lang="en-US" dirty="0" err="1"/>
              <a:t>recurso</a:t>
            </a:r>
            <a:r>
              <a:rPr lang="en-US" dirty="0"/>
              <a:t> </a:t>
            </a:r>
            <a:r>
              <a:rPr lang="en-US" dirty="0" err="1"/>
              <a:t>Enquete</a:t>
            </a:r>
            <a:r>
              <a:rPr lang="en-US" dirty="0"/>
              <a:t> do Zoom </a:t>
            </a:r>
            <a:r>
              <a:rPr lang="en-US" dirty="0" err="1"/>
              <a:t>ou</a:t>
            </a:r>
            <a:r>
              <a:rPr lang="en-US" dirty="0"/>
              <a:t> usar o </a:t>
            </a:r>
            <a:r>
              <a:rPr lang="en-US" dirty="0" err="1"/>
              <a:t>aplicativo</a:t>
            </a:r>
            <a:r>
              <a:rPr lang="en-US" dirty="0"/>
              <a:t> Kahoot. Para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informações</a:t>
            </a:r>
            <a:r>
              <a:rPr lang="en-US" dirty="0"/>
              <a:t>, </a:t>
            </a:r>
            <a:r>
              <a:rPr lang="en-US" dirty="0" err="1"/>
              <a:t>assita</a:t>
            </a:r>
            <a:r>
              <a:rPr lang="en-US" dirty="0"/>
              <a:t>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tutorais</a:t>
            </a:r>
            <a:r>
              <a:rPr lang="en-US" dirty="0"/>
              <a:t>: </a:t>
            </a:r>
          </a:p>
          <a:p>
            <a:r>
              <a:rPr lang="en-US" dirty="0" err="1"/>
              <a:t>Enquete</a:t>
            </a:r>
            <a:r>
              <a:rPr lang="en-US" dirty="0"/>
              <a:t> do Zoom: </a:t>
            </a:r>
            <a:r>
              <a:rPr lang="en-US" dirty="0">
                <a:hlinkClick r:id="rId3"/>
              </a:rPr>
              <a:t>https://youtu.be/s19M0psgnnU?si=jAkXPLYIKMCVRGVt</a:t>
            </a:r>
            <a:r>
              <a:rPr lang="en-US" dirty="0"/>
              <a:t> </a:t>
            </a:r>
          </a:p>
          <a:p>
            <a:r>
              <a:rPr lang="en-US" dirty="0"/>
              <a:t>Kahoot: </a:t>
            </a:r>
            <a:r>
              <a:rPr lang="en-US" dirty="0">
                <a:hlinkClick r:id="rId4"/>
              </a:rPr>
              <a:t>https://www.youtube.com/watch?v=J_oEUnze81M</a:t>
            </a:r>
            <a:r>
              <a:rPr lang="en-US" dirty="0"/>
              <a:t> 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75442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Prezado (a) Facilitador (a),</a:t>
            </a:r>
            <a:endParaRPr lang="en-US"/>
          </a:p>
          <a:p>
            <a:r>
              <a:rPr lang="en-US" dirty="0"/>
              <a:t>Leia as </a:t>
            </a:r>
            <a:r>
              <a:rPr lang="en-US" dirty="0" err="1"/>
              <a:t>situações</a:t>
            </a:r>
            <a:r>
              <a:rPr lang="en-US" dirty="0"/>
              <a:t> e </a:t>
            </a:r>
            <a:r>
              <a:rPr lang="en-US" dirty="0" err="1"/>
              <a:t>peça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respondam</a:t>
            </a:r>
            <a:r>
              <a:rPr lang="en-US" dirty="0"/>
              <a:t>. </a:t>
            </a:r>
            <a:endParaRPr lang="en-US" dirty="0">
              <a:cs typeface="Calibri"/>
            </a:endParaRPr>
          </a:p>
          <a:p>
            <a:r>
              <a:rPr lang="en-US" dirty="0"/>
              <a:t>Se o </a:t>
            </a:r>
            <a:r>
              <a:rPr lang="en-US" dirty="0" err="1"/>
              <a:t>encontro</a:t>
            </a:r>
            <a:r>
              <a:rPr lang="en-US" dirty="0"/>
              <a:t> for </a:t>
            </a:r>
            <a:r>
              <a:rPr lang="en-US" dirty="0" err="1"/>
              <a:t>presencial</a:t>
            </a:r>
            <a:r>
              <a:rPr lang="en-US" dirty="0"/>
              <a:t>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escrever</a:t>
            </a:r>
            <a:r>
              <a:rPr lang="en-US" dirty="0"/>
              <a:t> </a:t>
            </a:r>
            <a:r>
              <a:rPr lang="en-US" dirty="0" err="1"/>
              <a:t>nos</a:t>
            </a:r>
            <a:r>
              <a:rPr lang="en-US" dirty="0"/>
              <a:t> </a:t>
            </a:r>
            <a:r>
              <a:rPr lang="en-US" dirty="0" err="1"/>
              <a:t>papéis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Passivo</a:t>
            </a:r>
            <a:r>
              <a:rPr lang="en-US" dirty="0"/>
              <a:t> e </a:t>
            </a:r>
            <a:r>
              <a:rPr lang="en-US" dirty="0" err="1"/>
              <a:t>Agressivo</a:t>
            </a:r>
            <a:r>
              <a:rPr lang="en-US" dirty="0"/>
              <a:t> e </a:t>
            </a:r>
            <a:r>
              <a:rPr lang="en-US" dirty="0" err="1"/>
              <a:t>pedir</a:t>
            </a:r>
            <a:r>
              <a:rPr lang="en-US" dirty="0"/>
              <a:t> </a:t>
            </a:r>
            <a:r>
              <a:rPr lang="en-US" dirty="0" err="1"/>
              <a:t>aos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que </a:t>
            </a:r>
            <a:r>
              <a:rPr lang="en-US" dirty="0" err="1"/>
              <a:t>levantem</a:t>
            </a:r>
            <a:r>
              <a:rPr lang="en-US" dirty="0"/>
              <a:t> a </a:t>
            </a:r>
            <a:r>
              <a:rPr lang="en-US" dirty="0" err="1"/>
              <a:t>opção</a:t>
            </a:r>
            <a:r>
              <a:rPr lang="en-US" dirty="0"/>
              <a:t> que </a:t>
            </a:r>
            <a:r>
              <a:rPr lang="en-US" dirty="0" err="1"/>
              <a:t>avaliam</a:t>
            </a:r>
            <a:r>
              <a:rPr lang="en-US" dirty="0"/>
              <a:t> ser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adequada</a:t>
            </a:r>
            <a:r>
              <a:rPr lang="en-US" dirty="0"/>
              <a:t> </a:t>
            </a:r>
            <a:r>
              <a:rPr lang="en-US" dirty="0" err="1"/>
              <a:t>ao</a:t>
            </a:r>
            <a:r>
              <a:rPr lang="en-US" dirty="0"/>
              <a:t>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apresentado</a:t>
            </a:r>
            <a:r>
              <a:rPr lang="en-US" dirty="0"/>
              <a:t>. Por </a:t>
            </a:r>
            <a:r>
              <a:rPr lang="en-US" dirty="0" err="1"/>
              <a:t>exemplo</a:t>
            </a:r>
            <a:r>
              <a:rPr lang="en-US" dirty="0"/>
              <a:t>: se </a:t>
            </a:r>
            <a:r>
              <a:rPr lang="en-US" dirty="0" err="1"/>
              <a:t>na</a:t>
            </a:r>
            <a:r>
              <a:rPr lang="en-US" dirty="0"/>
              <a:t> </a:t>
            </a:r>
            <a:r>
              <a:rPr lang="en-US" dirty="0" err="1"/>
              <a:t>situação</a:t>
            </a:r>
            <a:r>
              <a:rPr lang="en-US" dirty="0"/>
              <a:t> </a:t>
            </a:r>
            <a:r>
              <a:rPr lang="en-US" dirty="0" err="1"/>
              <a:t>apresentada</a:t>
            </a:r>
            <a:r>
              <a:rPr lang="en-US" dirty="0"/>
              <a:t>, o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avalia</a:t>
            </a:r>
            <a:r>
              <a:rPr lang="en-US" dirty="0"/>
              <a:t> que o </a:t>
            </a:r>
            <a:r>
              <a:rPr lang="en-US" dirty="0" err="1"/>
              <a:t>comportamento</a:t>
            </a:r>
            <a:r>
              <a:rPr lang="en-US" dirty="0"/>
              <a:t> </a:t>
            </a:r>
            <a:r>
              <a:rPr lang="en-US" dirty="0" err="1"/>
              <a:t>descrito</a:t>
            </a:r>
            <a:r>
              <a:rPr lang="en-US" dirty="0"/>
              <a:t> </a:t>
            </a:r>
            <a:r>
              <a:rPr lang="en-US" dirty="0" err="1"/>
              <a:t>foi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, </a:t>
            </a:r>
            <a:r>
              <a:rPr lang="en-US" dirty="0" err="1"/>
              <a:t>então</a:t>
            </a:r>
            <a:r>
              <a:rPr lang="en-US" dirty="0"/>
              <a:t> </a:t>
            </a:r>
            <a:r>
              <a:rPr lang="en-US" dirty="0" err="1"/>
              <a:t>ele</a:t>
            </a:r>
            <a:r>
              <a:rPr lang="en-US" dirty="0"/>
              <a:t> </a:t>
            </a:r>
            <a:r>
              <a:rPr lang="en-US" dirty="0" err="1"/>
              <a:t>levanta</a:t>
            </a:r>
            <a:r>
              <a:rPr lang="en-US" dirty="0"/>
              <a:t> a </a:t>
            </a:r>
            <a:r>
              <a:rPr lang="en-US" dirty="0" err="1"/>
              <a:t>placa</a:t>
            </a:r>
            <a:r>
              <a:rPr lang="en-US" dirty="0"/>
              <a:t> </a:t>
            </a:r>
            <a:r>
              <a:rPr lang="en-US" dirty="0" err="1"/>
              <a:t>assertivo</a:t>
            </a:r>
            <a:r>
              <a:rPr lang="en-US" dirty="0"/>
              <a:t>.</a:t>
            </a:r>
            <a:endParaRPr lang="en-US" dirty="0">
              <a:cs typeface="Calibri"/>
            </a:endParaRPr>
          </a:p>
          <a:p>
            <a:r>
              <a:rPr lang="en-US" dirty="0"/>
              <a:t>Se a </a:t>
            </a:r>
            <a:r>
              <a:rPr lang="en-US" dirty="0" err="1"/>
              <a:t>reunião</a:t>
            </a:r>
            <a:r>
              <a:rPr lang="en-US" dirty="0"/>
              <a:t> for online, </a:t>
            </a:r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configurar</a:t>
            </a:r>
            <a:r>
              <a:rPr lang="en-US" dirty="0"/>
              <a:t>, </a:t>
            </a:r>
            <a:r>
              <a:rPr lang="en-US" dirty="0" err="1"/>
              <a:t>antecipadamente</a:t>
            </a:r>
            <a:r>
              <a:rPr lang="en-US" dirty="0"/>
              <a:t>, o </a:t>
            </a:r>
            <a:r>
              <a:rPr lang="en-US" dirty="0" err="1"/>
              <a:t>recurso</a:t>
            </a:r>
            <a:r>
              <a:rPr lang="en-US" dirty="0"/>
              <a:t> </a:t>
            </a:r>
            <a:r>
              <a:rPr lang="en-US" dirty="0" err="1"/>
              <a:t>Enquete</a:t>
            </a:r>
            <a:r>
              <a:rPr lang="en-US" dirty="0"/>
              <a:t> do Zoom </a:t>
            </a:r>
            <a:r>
              <a:rPr lang="en-US" dirty="0" err="1"/>
              <a:t>ou</a:t>
            </a:r>
            <a:r>
              <a:rPr lang="en-US" dirty="0"/>
              <a:t> usar o </a:t>
            </a:r>
            <a:r>
              <a:rPr lang="en-US" dirty="0" err="1"/>
              <a:t>aplicativo</a:t>
            </a:r>
            <a:r>
              <a:rPr lang="en-US" dirty="0"/>
              <a:t> Kahoot. Para </a:t>
            </a:r>
            <a:r>
              <a:rPr lang="en-US" dirty="0" err="1"/>
              <a:t>mais</a:t>
            </a:r>
            <a:r>
              <a:rPr lang="en-US" dirty="0"/>
              <a:t> </a:t>
            </a:r>
            <a:r>
              <a:rPr lang="en-US" dirty="0" err="1"/>
              <a:t>informações</a:t>
            </a:r>
            <a:r>
              <a:rPr lang="en-US" dirty="0"/>
              <a:t>, </a:t>
            </a:r>
            <a:r>
              <a:rPr lang="en-US" dirty="0" err="1"/>
              <a:t>assita</a:t>
            </a:r>
            <a:r>
              <a:rPr lang="en-US" dirty="0"/>
              <a:t>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tutorais</a:t>
            </a:r>
            <a:r>
              <a:rPr lang="en-US" dirty="0"/>
              <a:t>: </a:t>
            </a:r>
            <a:endParaRPr lang="en-US" dirty="0">
              <a:cs typeface="Calibri"/>
            </a:endParaRPr>
          </a:p>
          <a:p>
            <a:r>
              <a:rPr lang="en-US" dirty="0" err="1"/>
              <a:t>Enquete</a:t>
            </a:r>
            <a:r>
              <a:rPr lang="en-US" dirty="0"/>
              <a:t> do Zoom: </a:t>
            </a:r>
            <a:r>
              <a:rPr lang="en-US" dirty="0">
                <a:hlinkClick r:id="rId3"/>
              </a:rPr>
              <a:t>https://youtu.be/s19M0psgnnU?si=jAkXPLYIKMCVRGVt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Kahoot: </a:t>
            </a:r>
            <a:r>
              <a:rPr lang="en-US" dirty="0">
                <a:hlinkClick r:id="rId4"/>
              </a:rPr>
              <a:t>https://www.youtube.com/watch?v=J_oEUnze81M</a:t>
            </a:r>
            <a:r>
              <a:rPr lang="en-US" dirty="0"/>
              <a:t> 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9853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Prezado (a) Facilitador (a),</a:t>
            </a:r>
            <a:endParaRPr lang="en-US" dirty="0"/>
          </a:p>
          <a:p>
            <a:r>
              <a:rPr lang="en-US" dirty="0"/>
              <a:t>Leia as </a:t>
            </a:r>
            <a:r>
              <a:rPr lang="en-US" dirty="0" err="1"/>
              <a:t>situações</a:t>
            </a:r>
            <a:r>
              <a:rPr lang="en-US" dirty="0"/>
              <a:t> e </a:t>
            </a:r>
            <a:r>
              <a:rPr lang="en-US" dirty="0" err="1"/>
              <a:t>peça</a:t>
            </a:r>
            <a:r>
              <a:rPr lang="en-US" dirty="0"/>
              <a:t> </a:t>
            </a:r>
            <a:r>
              <a:rPr lang="en-US" dirty="0" err="1"/>
              <a:t>aos</a:t>
            </a:r>
            <a:r>
              <a:rPr lang="en-US" dirty="0"/>
              <a:t> </a:t>
            </a:r>
            <a:r>
              <a:rPr lang="en-US" dirty="0" err="1"/>
              <a:t>jovens</a:t>
            </a:r>
            <a:r>
              <a:rPr lang="en-US" dirty="0"/>
              <a:t> que </a:t>
            </a:r>
            <a:r>
              <a:rPr lang="en-US" dirty="0" err="1"/>
              <a:t>respondam</a:t>
            </a:r>
            <a:r>
              <a:rPr lang="en-US" dirty="0"/>
              <a:t>. </a:t>
            </a:r>
            <a:endParaRPr lang="en-US">
              <a:cs typeface="Calibri"/>
            </a:endParaRPr>
          </a:p>
          <a:p>
            <a:r>
              <a:rPr lang="en-US" dirty="0">
                <a:cs typeface="Calibri"/>
              </a:rPr>
              <a:t>Se o </a:t>
            </a:r>
            <a:r>
              <a:rPr lang="en-US" dirty="0" err="1">
                <a:cs typeface="Calibri"/>
              </a:rPr>
              <a:t>encontro</a:t>
            </a:r>
            <a:r>
              <a:rPr lang="en-US" dirty="0">
                <a:cs typeface="Calibri"/>
              </a:rPr>
              <a:t> for </a:t>
            </a:r>
            <a:r>
              <a:rPr lang="en-US" dirty="0" err="1">
                <a:cs typeface="Calibri"/>
              </a:rPr>
              <a:t>presencial</a:t>
            </a:r>
            <a:r>
              <a:rPr lang="en-US" dirty="0">
                <a:cs typeface="Calibri"/>
              </a:rPr>
              <a:t>, </a:t>
            </a:r>
            <a:r>
              <a:rPr lang="en-US" dirty="0" err="1">
                <a:cs typeface="Calibri"/>
              </a:rPr>
              <a:t>você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pode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escrever</a:t>
            </a:r>
            <a:r>
              <a:rPr lang="en-US" dirty="0">
                <a:cs typeface="Calibri"/>
              </a:rPr>
              <a:t> </a:t>
            </a:r>
            <a:r>
              <a:rPr lang="en-US" dirty="0" err="1">
                <a:cs typeface="Calibri"/>
              </a:rPr>
              <a:t>nos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papéis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Assertivo</a:t>
            </a:r>
            <a:r>
              <a:rPr lang="en-US" dirty="0">
                <a:cs typeface="Calibri"/>
              </a:rPr>
              <a:t>, </a:t>
            </a:r>
            <a:r>
              <a:rPr lang="en-US" dirty="0" err="1">
                <a:cs typeface="Calibri"/>
              </a:rPr>
              <a:t>Passivo</a:t>
            </a:r>
            <a:r>
              <a:rPr lang="en-US" dirty="0">
                <a:cs typeface="Calibri"/>
              </a:rPr>
              <a:t> e </a:t>
            </a:r>
            <a:r>
              <a:rPr lang="en-US" dirty="0" err="1">
                <a:cs typeface="Calibri"/>
              </a:rPr>
              <a:t>Agressivo</a:t>
            </a:r>
            <a:r>
              <a:rPr lang="en-US" dirty="0">
                <a:cs typeface="Calibri"/>
              </a:rPr>
              <a:t> e </a:t>
            </a:r>
            <a:r>
              <a:rPr lang="en-US" dirty="0" err="1">
                <a:cs typeface="Calibri"/>
              </a:rPr>
              <a:t>pedir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aos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jovens</a:t>
            </a:r>
            <a:r>
              <a:rPr lang="en-US" dirty="0">
                <a:cs typeface="Calibri"/>
              </a:rPr>
              <a:t> que </a:t>
            </a:r>
            <a:r>
              <a:rPr lang="en-US" dirty="0" err="1">
                <a:cs typeface="Calibri"/>
              </a:rPr>
              <a:t>levantem</a:t>
            </a:r>
            <a:r>
              <a:rPr lang="en-US" dirty="0">
                <a:cs typeface="Calibri"/>
              </a:rPr>
              <a:t> a </a:t>
            </a:r>
            <a:r>
              <a:rPr lang="en-US" dirty="0" err="1">
                <a:cs typeface="Calibri"/>
              </a:rPr>
              <a:t>opção</a:t>
            </a:r>
            <a:r>
              <a:rPr lang="en-US" dirty="0">
                <a:cs typeface="Calibri"/>
              </a:rPr>
              <a:t> que </a:t>
            </a:r>
            <a:r>
              <a:rPr lang="en-US" dirty="0" err="1">
                <a:cs typeface="Calibri"/>
              </a:rPr>
              <a:t>avaliam</a:t>
            </a:r>
            <a:r>
              <a:rPr lang="en-US" dirty="0">
                <a:cs typeface="Calibri"/>
              </a:rPr>
              <a:t> ser </a:t>
            </a:r>
            <a:r>
              <a:rPr lang="en-US" dirty="0" err="1">
                <a:cs typeface="Calibri"/>
              </a:rPr>
              <a:t>mais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adequada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comportamento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apresentado</a:t>
            </a:r>
            <a:r>
              <a:rPr lang="en-US" dirty="0">
                <a:cs typeface="Calibri"/>
              </a:rPr>
              <a:t>. Por </a:t>
            </a:r>
            <a:r>
              <a:rPr lang="en-US" dirty="0" err="1">
                <a:cs typeface="Calibri"/>
              </a:rPr>
              <a:t>exemplo</a:t>
            </a:r>
            <a:r>
              <a:rPr lang="en-US" dirty="0">
                <a:cs typeface="Calibri"/>
              </a:rPr>
              <a:t>: se </a:t>
            </a:r>
            <a:r>
              <a:rPr lang="en-US" dirty="0" err="1">
                <a:cs typeface="Calibri"/>
              </a:rPr>
              <a:t>na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situação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apresentada</a:t>
            </a:r>
            <a:r>
              <a:rPr lang="en-US" dirty="0">
                <a:cs typeface="Calibri"/>
              </a:rPr>
              <a:t>, o </a:t>
            </a:r>
            <a:r>
              <a:rPr lang="en-US" dirty="0" err="1">
                <a:cs typeface="Calibri"/>
              </a:rPr>
              <a:t>jovem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avalia</a:t>
            </a:r>
            <a:r>
              <a:rPr lang="en-US" dirty="0">
                <a:cs typeface="Calibri"/>
              </a:rPr>
              <a:t> que o </a:t>
            </a:r>
            <a:r>
              <a:rPr lang="en-US" dirty="0" err="1">
                <a:cs typeface="Calibri"/>
              </a:rPr>
              <a:t>comportamento</a:t>
            </a:r>
            <a:r>
              <a:rPr lang="en-US" dirty="0">
                <a:cs typeface="Calibri"/>
              </a:rPr>
              <a:t> </a:t>
            </a:r>
            <a:r>
              <a:rPr lang="en-US" dirty="0" err="1">
                <a:cs typeface="Calibri"/>
              </a:rPr>
              <a:t>descrito</a:t>
            </a:r>
            <a:r>
              <a:rPr lang="en-US" dirty="0">
                <a:cs typeface="Calibri"/>
              </a:rPr>
              <a:t> </a:t>
            </a:r>
            <a:r>
              <a:rPr lang="en-US" dirty="0" err="1">
                <a:cs typeface="Calibri"/>
              </a:rPr>
              <a:t>foi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assertivo</a:t>
            </a:r>
            <a:r>
              <a:rPr lang="en-US" dirty="0">
                <a:cs typeface="Calibri"/>
              </a:rPr>
              <a:t>, </a:t>
            </a:r>
            <a:r>
              <a:rPr lang="en-US" dirty="0" err="1">
                <a:cs typeface="Calibri"/>
              </a:rPr>
              <a:t>então</a:t>
            </a:r>
            <a:r>
              <a:rPr lang="en-US" dirty="0">
                <a:cs typeface="Calibri"/>
              </a:rPr>
              <a:t> </a:t>
            </a:r>
            <a:r>
              <a:rPr lang="en-US" dirty="0" err="1">
                <a:cs typeface="Calibri"/>
              </a:rPr>
              <a:t>ele</a:t>
            </a:r>
            <a:r>
              <a:rPr lang="en-US" dirty="0">
                <a:cs typeface="Calibri"/>
              </a:rPr>
              <a:t> </a:t>
            </a:r>
            <a:r>
              <a:rPr lang="en-US" dirty="0" err="1">
                <a:cs typeface="Calibri"/>
              </a:rPr>
              <a:t>levanta</a:t>
            </a:r>
            <a:r>
              <a:rPr lang="en-US" dirty="0">
                <a:cs typeface="Calibri"/>
              </a:rPr>
              <a:t> a </a:t>
            </a:r>
            <a:r>
              <a:rPr lang="en-US" dirty="0" err="1">
                <a:cs typeface="Calibri"/>
              </a:rPr>
              <a:t>placa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assertivo</a:t>
            </a:r>
            <a:r>
              <a:rPr lang="en-US" dirty="0">
                <a:cs typeface="Calibri"/>
              </a:rPr>
              <a:t>.</a:t>
            </a:r>
          </a:p>
          <a:p>
            <a:r>
              <a:rPr lang="en-US" dirty="0">
                <a:cs typeface="Calibri"/>
              </a:rPr>
              <a:t>Se a </a:t>
            </a:r>
            <a:r>
              <a:rPr lang="en-US" dirty="0" err="1">
                <a:cs typeface="Calibri"/>
              </a:rPr>
              <a:t>reunião</a:t>
            </a:r>
            <a:r>
              <a:rPr lang="en-US" dirty="0">
                <a:cs typeface="Calibri"/>
              </a:rPr>
              <a:t> for online, </a:t>
            </a:r>
            <a:r>
              <a:rPr lang="en-US" dirty="0" err="1">
                <a:cs typeface="Calibri"/>
              </a:rPr>
              <a:t>você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pode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configurar</a:t>
            </a:r>
            <a:r>
              <a:rPr lang="en-US" dirty="0">
                <a:cs typeface="Calibri"/>
              </a:rPr>
              <a:t>, </a:t>
            </a:r>
            <a:r>
              <a:rPr lang="en-US" dirty="0" err="1">
                <a:cs typeface="Calibri"/>
              </a:rPr>
              <a:t>antecipadamente</a:t>
            </a:r>
            <a:r>
              <a:rPr lang="en-US" dirty="0">
                <a:cs typeface="Calibri"/>
              </a:rPr>
              <a:t>, o </a:t>
            </a:r>
            <a:r>
              <a:rPr lang="en-US" dirty="0" err="1">
                <a:cs typeface="Calibri"/>
              </a:rPr>
              <a:t>recurso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Enquete</a:t>
            </a:r>
            <a:r>
              <a:rPr lang="en-US" dirty="0">
                <a:cs typeface="Calibri"/>
              </a:rPr>
              <a:t> do Zoom </a:t>
            </a:r>
            <a:r>
              <a:rPr lang="en-US" dirty="0" err="1">
                <a:cs typeface="Calibri"/>
              </a:rPr>
              <a:t>ou</a:t>
            </a:r>
            <a:r>
              <a:rPr lang="en-US" dirty="0">
                <a:cs typeface="Calibri"/>
              </a:rPr>
              <a:t> usar o </a:t>
            </a:r>
            <a:r>
              <a:rPr lang="en-US" dirty="0" err="1">
                <a:cs typeface="Calibri"/>
              </a:rPr>
              <a:t>aplicativo</a:t>
            </a:r>
            <a:r>
              <a:rPr lang="en-US" dirty="0">
                <a:cs typeface="Calibri"/>
              </a:rPr>
              <a:t> Kahoot. Para </a:t>
            </a:r>
            <a:r>
              <a:rPr lang="en-US" dirty="0" err="1">
                <a:cs typeface="Calibri"/>
              </a:rPr>
              <a:t>mais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informações</a:t>
            </a:r>
            <a:r>
              <a:rPr lang="en-US" dirty="0">
                <a:cs typeface="Calibri"/>
              </a:rPr>
              <a:t>, </a:t>
            </a:r>
            <a:r>
              <a:rPr lang="en-US" dirty="0" err="1">
                <a:cs typeface="Calibri"/>
              </a:rPr>
              <a:t>assita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os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tutorais</a:t>
            </a:r>
            <a:r>
              <a:rPr lang="en-US" dirty="0">
                <a:cs typeface="Calibri"/>
              </a:rPr>
              <a:t>: </a:t>
            </a:r>
          </a:p>
          <a:p>
            <a:r>
              <a:rPr lang="en-US" dirty="0" err="1">
                <a:cs typeface="Calibri"/>
              </a:rPr>
              <a:t>Enquete</a:t>
            </a:r>
            <a:r>
              <a:rPr lang="en-US" dirty="0">
                <a:cs typeface="Calibri"/>
              </a:rPr>
              <a:t> do Zoom: </a:t>
            </a:r>
            <a:r>
              <a:rPr lang="en-US" dirty="0">
                <a:cs typeface="Calibri"/>
                <a:hlinkClick r:id="rId3"/>
              </a:rPr>
              <a:t>https://youtu.be/s19M0psgnnU?si=jAkXPLYIKMCVRGVt</a:t>
            </a:r>
            <a:r>
              <a:rPr lang="en-US" dirty="0">
                <a:cs typeface="Calibri"/>
              </a:rPr>
              <a:t> </a:t>
            </a:r>
          </a:p>
          <a:p>
            <a:r>
              <a:rPr lang="en-US" dirty="0">
                <a:cs typeface="Calibri"/>
              </a:rPr>
              <a:t>Kahoot: </a:t>
            </a:r>
            <a:r>
              <a:rPr lang="en-US" dirty="0">
                <a:hlinkClick r:id="rId4"/>
              </a:rPr>
              <a:t>https://www.youtube.com/watch?v=J_oEUnze81M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27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21201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Prezado (a) Facilitador (a),</a:t>
            </a:r>
            <a:endParaRPr lang="en-US"/>
          </a:p>
          <a:p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escolher</a:t>
            </a:r>
            <a:r>
              <a:rPr lang="en-US" dirty="0"/>
              <a:t> um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ou</a:t>
            </a:r>
            <a:r>
              <a:rPr lang="en-US" dirty="0"/>
              <a:t> </a:t>
            </a:r>
            <a:r>
              <a:rPr lang="en-US" dirty="0" err="1"/>
              <a:t>líder</a:t>
            </a:r>
            <a:r>
              <a:rPr lang="en-US" dirty="0"/>
              <a:t> para </a:t>
            </a:r>
            <a:r>
              <a:rPr lang="en-US" dirty="0" err="1"/>
              <a:t>ler</a:t>
            </a:r>
            <a:r>
              <a:rPr lang="en-US" dirty="0"/>
              <a:t>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tópicos</a:t>
            </a:r>
            <a:r>
              <a:rPr lang="en-US" dirty="0"/>
              <a:t> </a:t>
            </a:r>
            <a:r>
              <a:rPr lang="en-US" dirty="0" err="1"/>
              <a:t>deste</a:t>
            </a:r>
            <a:r>
              <a:rPr lang="en-US" dirty="0"/>
              <a:t> slide.</a:t>
            </a:r>
            <a:endParaRPr lang="pt-BR" dirty="0"/>
          </a:p>
          <a:p>
            <a:r>
              <a:rPr lang="en-US" dirty="0">
                <a:cs typeface="Calibri"/>
              </a:rPr>
              <a:t>Na </a:t>
            </a:r>
            <a:r>
              <a:rPr lang="en-US" dirty="0" err="1">
                <a:cs typeface="Calibri"/>
              </a:rPr>
              <a:t>sequência</a:t>
            </a:r>
            <a:r>
              <a:rPr lang="en-US" dirty="0">
                <a:cs typeface="Calibri"/>
              </a:rPr>
              <a:t>, </a:t>
            </a:r>
            <a:r>
              <a:rPr lang="en-US" dirty="0" err="1">
                <a:cs typeface="Calibri"/>
              </a:rPr>
              <a:t>você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pode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incentivar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os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jovens</a:t>
            </a:r>
            <a:r>
              <a:rPr lang="en-US" dirty="0">
                <a:cs typeface="Calibri"/>
              </a:rPr>
              <a:t> a </a:t>
            </a:r>
            <a:r>
              <a:rPr lang="en-US" dirty="0" err="1">
                <a:cs typeface="Calibri"/>
              </a:rPr>
              <a:t>compartilharem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como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podem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treinar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essas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habilidades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por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meio</a:t>
            </a:r>
            <a:r>
              <a:rPr lang="en-US" dirty="0">
                <a:cs typeface="Calibri"/>
              </a:rPr>
              <a:t> de </a:t>
            </a:r>
            <a:r>
              <a:rPr lang="en-US" dirty="0" err="1">
                <a:cs typeface="Calibri"/>
              </a:rPr>
              <a:t>perguntas</a:t>
            </a:r>
            <a:r>
              <a:rPr lang="en-US" dirty="0">
                <a:cs typeface="Calibri"/>
              </a:rPr>
              <a:t>: </a:t>
            </a:r>
            <a:r>
              <a:rPr lang="en-US" dirty="0" err="1">
                <a:cs typeface="Calibri"/>
              </a:rPr>
              <a:t>como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podemos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treinar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essas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habilidades</a:t>
            </a:r>
            <a:r>
              <a:rPr lang="en-US" dirty="0">
                <a:cs typeface="Calibri"/>
              </a:rPr>
              <a:t>? </a:t>
            </a:r>
            <a:r>
              <a:rPr lang="en-US" dirty="0" err="1">
                <a:cs typeface="Calibri"/>
              </a:rPr>
              <a:t>Você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lembra</a:t>
            </a:r>
            <a:r>
              <a:rPr lang="en-US" dirty="0">
                <a:cs typeface="Calibri"/>
              </a:rPr>
              <a:t> de </a:t>
            </a:r>
            <a:r>
              <a:rPr lang="en-US" dirty="0" err="1">
                <a:cs typeface="Calibri"/>
              </a:rPr>
              <a:t>alguma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situação</a:t>
            </a:r>
            <a:r>
              <a:rPr lang="en-US" dirty="0">
                <a:cs typeface="Calibri"/>
              </a:rPr>
              <a:t> que se </a:t>
            </a:r>
            <a:r>
              <a:rPr lang="en-US" dirty="0" err="1">
                <a:cs typeface="Calibri"/>
              </a:rPr>
              <a:t>comportou</a:t>
            </a:r>
            <a:r>
              <a:rPr lang="en-US" dirty="0">
                <a:cs typeface="Calibri"/>
              </a:rPr>
              <a:t> de modo </a:t>
            </a:r>
            <a:r>
              <a:rPr lang="en-US" dirty="0" err="1">
                <a:cs typeface="Calibri"/>
              </a:rPr>
              <a:t>assertivo</a:t>
            </a:r>
            <a:r>
              <a:rPr lang="en-US" dirty="0">
                <a:cs typeface="Calibri"/>
              </a:rPr>
              <a:t>? 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28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67806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Prezado (a) Facilitador (a),</a:t>
            </a:r>
            <a:endParaRPr lang="en-US"/>
          </a:p>
          <a:p>
            <a:r>
              <a:rPr lang="en-US" dirty="0" err="1"/>
              <a:t>Apresente</a:t>
            </a:r>
            <a:r>
              <a:rPr lang="en-US" dirty="0"/>
              <a:t> um </a:t>
            </a:r>
            <a:r>
              <a:rPr lang="en-US" dirty="0" err="1"/>
              <a:t>vídeo</a:t>
            </a:r>
            <a:r>
              <a:rPr lang="en-US" dirty="0"/>
              <a:t>. </a:t>
            </a:r>
            <a:endParaRPr lang="en-US">
              <a:cs typeface="Calibri"/>
            </a:endParaRPr>
          </a:p>
          <a:p>
            <a:r>
              <a:rPr lang="en-US" dirty="0">
                <a:cs typeface="Calibri"/>
              </a:rPr>
              <a:t>Na </a:t>
            </a:r>
            <a:r>
              <a:rPr lang="en-US" dirty="0" err="1">
                <a:cs typeface="Calibri"/>
              </a:rPr>
              <a:t>sequência</a:t>
            </a:r>
            <a:r>
              <a:rPr lang="en-US" dirty="0">
                <a:cs typeface="Calibri"/>
              </a:rPr>
              <a:t>, </a:t>
            </a:r>
            <a:r>
              <a:rPr lang="en-US" dirty="0" err="1">
                <a:cs typeface="Calibri"/>
              </a:rPr>
              <a:t>você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pode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perguntar</a:t>
            </a:r>
            <a:r>
              <a:rPr lang="en-US" dirty="0">
                <a:cs typeface="Calibri"/>
              </a:rPr>
              <a:t>: o que </a:t>
            </a:r>
            <a:r>
              <a:rPr lang="en-US" dirty="0" err="1">
                <a:cs typeface="Calibri"/>
              </a:rPr>
              <a:t>mais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chamou</a:t>
            </a:r>
            <a:r>
              <a:rPr lang="en-US" dirty="0">
                <a:cs typeface="Calibri"/>
              </a:rPr>
              <a:t> a </a:t>
            </a:r>
            <a:r>
              <a:rPr lang="en-US" dirty="0" err="1">
                <a:cs typeface="Calibri"/>
              </a:rPr>
              <a:t>atenção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neste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vídeo</a:t>
            </a:r>
            <a:r>
              <a:rPr lang="en-US" dirty="0">
                <a:cs typeface="Calibri"/>
              </a:rPr>
              <a:t>? Como a </a:t>
            </a:r>
            <a:r>
              <a:rPr lang="en-US" dirty="0" err="1">
                <a:cs typeface="Calibri"/>
              </a:rPr>
              <a:t>mensagem</a:t>
            </a:r>
            <a:r>
              <a:rPr lang="en-US" dirty="0">
                <a:cs typeface="Calibri"/>
              </a:rPr>
              <a:t> do </a:t>
            </a:r>
            <a:r>
              <a:rPr lang="en-US" dirty="0" err="1">
                <a:cs typeface="Calibri"/>
              </a:rPr>
              <a:t>vídeo</a:t>
            </a:r>
            <a:r>
              <a:rPr lang="en-US" dirty="0">
                <a:cs typeface="Calibri"/>
              </a:rPr>
              <a:t> se </a:t>
            </a:r>
            <a:r>
              <a:rPr lang="en-US" dirty="0" err="1">
                <a:cs typeface="Calibri"/>
              </a:rPr>
              <a:t>aplica</a:t>
            </a:r>
            <a:r>
              <a:rPr lang="en-US" dirty="0">
                <a:cs typeface="Calibri"/>
              </a:rPr>
              <a:t> a </a:t>
            </a:r>
            <a:r>
              <a:rPr lang="en-US" dirty="0" err="1">
                <a:cs typeface="Calibri"/>
              </a:rPr>
              <a:t>preparação</a:t>
            </a:r>
            <a:r>
              <a:rPr lang="en-US" dirty="0">
                <a:cs typeface="Calibri"/>
              </a:rPr>
              <a:t> para </a:t>
            </a:r>
            <a:r>
              <a:rPr lang="en-US" dirty="0" err="1">
                <a:cs typeface="Calibri"/>
              </a:rPr>
              <a:t>missão</a:t>
            </a:r>
            <a:r>
              <a:rPr lang="en-US" dirty="0">
                <a:cs typeface="Calibri"/>
              </a:rPr>
              <a:t>?</a:t>
            </a:r>
          </a:p>
          <a:p>
            <a:endParaRPr lang="en-US" dirty="0"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31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26453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Prezado (a) Facilitador (a),</a:t>
            </a:r>
            <a:endParaRPr lang="en-US"/>
          </a:p>
          <a:p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escolher</a:t>
            </a:r>
            <a:r>
              <a:rPr lang="en-US" dirty="0"/>
              <a:t> um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ou</a:t>
            </a:r>
            <a:r>
              <a:rPr lang="en-US" dirty="0"/>
              <a:t> </a:t>
            </a:r>
            <a:r>
              <a:rPr lang="en-US" dirty="0" err="1"/>
              <a:t>líder</a:t>
            </a:r>
            <a:r>
              <a:rPr lang="en-US" dirty="0"/>
              <a:t> para </a:t>
            </a:r>
            <a:r>
              <a:rPr lang="en-US" dirty="0" err="1"/>
              <a:t>ler</a:t>
            </a:r>
            <a:r>
              <a:rPr lang="en-US" dirty="0"/>
              <a:t> a </a:t>
            </a:r>
            <a:r>
              <a:rPr lang="en-US" dirty="0" err="1"/>
              <a:t>citação</a:t>
            </a:r>
            <a:r>
              <a:rPr lang="en-US" dirty="0"/>
              <a:t>.</a:t>
            </a:r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32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04719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Prezado (a) Facilitador (a),</a:t>
            </a:r>
          </a:p>
          <a:p>
            <a:r>
              <a:rPr lang="pt-BR" dirty="0">
                <a:cs typeface="Calibri"/>
              </a:rPr>
              <a:t>Você pode ler as instruções sobre as etapas para resolução de problemas ou escolher um jovem ou um líder para fazer isso.</a:t>
            </a:r>
            <a:endParaRPr lang="pt-BR" dirty="0"/>
          </a:p>
          <a:p>
            <a:r>
              <a:rPr lang="pt-BR" dirty="0"/>
              <a:t>Para entender um pouco mais sobre habilidades de resolução de problemas, acesse: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dirty="0"/>
              <a:t>Resolver problemas: https://www.churchofjesuschrist.org/study/manual/starting-and-growing-my-business-for-self-reliance/7-keeping-separate-my-business-and-personal-money/my-foundation?lang=por </a:t>
            </a:r>
          </a:p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33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3421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Prezado</a:t>
            </a:r>
            <a:r>
              <a:rPr lang="en-US" dirty="0"/>
              <a:t> </a:t>
            </a:r>
            <a:r>
              <a:rPr lang="en-US" dirty="0" err="1"/>
              <a:t>Facilitador</a:t>
            </a:r>
            <a:r>
              <a:rPr lang="en-US" dirty="0"/>
              <a:t>:</a:t>
            </a:r>
          </a:p>
          <a:p>
            <a:r>
              <a:rPr lang="en-US" dirty="0" err="1"/>
              <a:t>Peça</a:t>
            </a:r>
            <a:r>
              <a:rPr lang="en-US" dirty="0"/>
              <a:t> a um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ou</a:t>
            </a:r>
            <a:r>
              <a:rPr lang="en-US" dirty="0"/>
              <a:t> </a:t>
            </a:r>
            <a:r>
              <a:rPr lang="en-US" dirty="0" err="1"/>
              <a:t>líder</a:t>
            </a:r>
            <a:r>
              <a:rPr lang="en-US" dirty="0"/>
              <a:t> para </a:t>
            </a:r>
            <a:r>
              <a:rPr lang="en-US" dirty="0" err="1"/>
              <a:t>ler</a:t>
            </a:r>
            <a:r>
              <a:rPr lang="en-US" dirty="0"/>
              <a:t>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tópicos</a:t>
            </a:r>
            <a:r>
              <a:rPr lang="en-US" dirty="0"/>
              <a:t> </a:t>
            </a:r>
            <a:r>
              <a:rPr lang="en-US" dirty="0" err="1"/>
              <a:t>deste</a:t>
            </a:r>
            <a:r>
              <a:rPr lang="en-US" dirty="0"/>
              <a:t> slide.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2304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Prezado (a) Facilitador (a),</a:t>
            </a:r>
            <a:endParaRPr lang="en-US"/>
          </a:p>
          <a:p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escolher</a:t>
            </a:r>
            <a:r>
              <a:rPr lang="en-US" dirty="0"/>
              <a:t> um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ou</a:t>
            </a:r>
            <a:r>
              <a:rPr lang="en-US" dirty="0"/>
              <a:t> </a:t>
            </a:r>
            <a:r>
              <a:rPr lang="en-US" dirty="0" err="1"/>
              <a:t>líder</a:t>
            </a:r>
            <a:r>
              <a:rPr lang="en-US" dirty="0"/>
              <a:t> para </a:t>
            </a:r>
            <a:r>
              <a:rPr lang="en-US" dirty="0" err="1"/>
              <a:t>ler</a:t>
            </a:r>
            <a:r>
              <a:rPr lang="en-US" dirty="0"/>
              <a:t> 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estudo</a:t>
            </a:r>
            <a:r>
              <a:rPr lang="en-US" dirty="0"/>
              <a:t> de </a:t>
            </a:r>
            <a:r>
              <a:rPr lang="en-US" dirty="0" err="1"/>
              <a:t>caso</a:t>
            </a:r>
            <a:r>
              <a:rPr lang="en-US" dirty="0"/>
              <a:t>. </a:t>
            </a:r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34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87067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Prezado (a) Facilitador (a),</a:t>
            </a:r>
          </a:p>
          <a:p>
            <a:r>
              <a:rPr lang="en-US" dirty="0" err="1"/>
              <a:t>Você</a:t>
            </a:r>
            <a:r>
              <a:rPr lang="en-US" dirty="0"/>
              <a:t> </a:t>
            </a:r>
            <a:r>
              <a:rPr lang="en-US" dirty="0" err="1"/>
              <a:t>pode</a:t>
            </a:r>
            <a:r>
              <a:rPr lang="en-US" dirty="0"/>
              <a:t> </a:t>
            </a:r>
            <a:r>
              <a:rPr lang="en-US" dirty="0" err="1"/>
              <a:t>escolher</a:t>
            </a:r>
            <a:r>
              <a:rPr lang="en-US" dirty="0"/>
              <a:t> um </a:t>
            </a:r>
            <a:r>
              <a:rPr lang="en-US" dirty="0" err="1"/>
              <a:t>jovem</a:t>
            </a:r>
            <a:r>
              <a:rPr lang="en-US" dirty="0"/>
              <a:t> </a:t>
            </a:r>
            <a:r>
              <a:rPr lang="en-US" dirty="0" err="1"/>
              <a:t>ou</a:t>
            </a:r>
            <a:r>
              <a:rPr lang="en-US" dirty="0"/>
              <a:t> </a:t>
            </a:r>
            <a:r>
              <a:rPr lang="en-US" dirty="0" err="1"/>
              <a:t>líder</a:t>
            </a:r>
            <a:r>
              <a:rPr lang="en-US" dirty="0"/>
              <a:t> para </a:t>
            </a:r>
            <a:r>
              <a:rPr lang="en-US" dirty="0" err="1"/>
              <a:t>ler</a:t>
            </a:r>
            <a:r>
              <a:rPr lang="en-US" dirty="0"/>
              <a:t>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tópicos</a:t>
            </a:r>
            <a:r>
              <a:rPr lang="en-US" dirty="0"/>
              <a:t> </a:t>
            </a:r>
            <a:r>
              <a:rPr lang="en-US" dirty="0" err="1"/>
              <a:t>deste</a:t>
            </a:r>
            <a:r>
              <a:rPr lang="en-US" dirty="0"/>
              <a:t> slide.</a:t>
            </a:r>
            <a:endParaRPr lang="pt-BR" dirty="0"/>
          </a:p>
          <a:p>
            <a:r>
              <a:rPr lang="pt-BR" b="1" dirty="0"/>
              <a:t>Para entender um pouco mais sobre habilidades de resolução de problemas, acesse:</a:t>
            </a:r>
            <a:endParaRPr lang="pt-BR" b="1" dirty="0"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dirty="0"/>
              <a:t>Etapas para resolução de problemas: https://www.youtube.com/watch?v=zzKg7rDB8gQ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35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66081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  <a:endParaRPr lang="pt-BR"/>
          </a:p>
          <a:p>
            <a:r>
              <a:rPr lang="en-US" dirty="0"/>
              <a:t>Incentive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a </a:t>
            </a:r>
            <a:r>
              <a:rPr lang="en-US" dirty="0" err="1"/>
              <a:t>instalarem</a:t>
            </a:r>
            <a:r>
              <a:rPr lang="en-US" dirty="0"/>
              <a:t> o App Viver no </a:t>
            </a:r>
            <a:r>
              <a:rPr lang="en-US" dirty="0" err="1"/>
              <a:t>celular</a:t>
            </a:r>
            <a:r>
              <a:rPr lang="en-US" dirty="0"/>
              <a:t> 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36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20041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Prezado</a:t>
            </a:r>
            <a:r>
              <a:rPr lang="en-US" dirty="0"/>
              <a:t> </a:t>
            </a:r>
            <a:r>
              <a:rPr lang="en-US" dirty="0" err="1"/>
              <a:t>Facilitador</a:t>
            </a:r>
            <a:r>
              <a:rPr lang="en-US" dirty="0"/>
              <a:t>:</a:t>
            </a:r>
            <a:endParaRPr lang="pt-BR" dirty="0"/>
          </a:p>
          <a:p>
            <a:r>
              <a:rPr lang="en-US" dirty="0" err="1"/>
              <a:t>Demonstre</a:t>
            </a:r>
            <a:r>
              <a:rPr lang="en-US" dirty="0"/>
              <a:t> para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</a:t>
            </a:r>
            <a:r>
              <a:rPr lang="en-US" dirty="0" err="1"/>
              <a:t>como</a:t>
            </a:r>
            <a:r>
              <a:rPr lang="en-US" dirty="0"/>
              <a:t> </a:t>
            </a:r>
            <a:r>
              <a:rPr lang="en-US" dirty="0" err="1"/>
              <a:t>podem</a:t>
            </a:r>
            <a:r>
              <a:rPr lang="en-US" dirty="0"/>
              <a:t> registrar </a:t>
            </a:r>
            <a:r>
              <a:rPr lang="en-US" dirty="0" err="1"/>
              <a:t>suas</a:t>
            </a:r>
            <a:r>
              <a:rPr lang="en-US" dirty="0"/>
              <a:t> </a:t>
            </a:r>
            <a:r>
              <a:rPr lang="en-US" dirty="0" err="1"/>
              <a:t>metas</a:t>
            </a:r>
            <a:r>
              <a:rPr lang="en-US" dirty="0"/>
              <a:t> no App Viver;</a:t>
            </a:r>
            <a:endParaRPr lang="en-US" dirty="0">
              <a:cs typeface="Calibri"/>
            </a:endParaRPr>
          </a:p>
          <a:p>
            <a:r>
              <a:rPr lang="en-US" dirty="0" err="1"/>
              <a:t>Enfatize</a:t>
            </a:r>
            <a:r>
              <a:rPr lang="en-US" dirty="0"/>
              <a:t> a </a:t>
            </a:r>
            <a:r>
              <a:rPr lang="en-US" dirty="0" err="1"/>
              <a:t>importância</a:t>
            </a:r>
            <a:r>
              <a:rPr lang="en-US" dirty="0"/>
              <a:t> das </a:t>
            </a:r>
            <a:r>
              <a:rPr lang="en-US" dirty="0" err="1"/>
              <a:t>metas</a:t>
            </a:r>
            <a:r>
              <a:rPr lang="en-US" dirty="0"/>
              <a:t> para a </a:t>
            </a:r>
            <a:r>
              <a:rPr lang="en-US" dirty="0" err="1"/>
              <a:t>missão</a:t>
            </a:r>
            <a:r>
              <a:rPr lang="en-US" dirty="0"/>
              <a:t> e a </a:t>
            </a:r>
            <a:r>
              <a:rPr lang="en-US" dirty="0" err="1"/>
              <a:t>vida</a:t>
            </a:r>
            <a:r>
              <a:rPr lang="en-US" dirty="0"/>
              <a:t>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37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487956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Prezado</a:t>
            </a:r>
            <a:r>
              <a:rPr lang="en-US" dirty="0"/>
              <a:t> </a:t>
            </a:r>
            <a:r>
              <a:rPr lang="en-US" dirty="0" err="1"/>
              <a:t>Facilitador</a:t>
            </a:r>
            <a:r>
              <a:rPr lang="en-US" dirty="0"/>
              <a:t>:</a:t>
            </a:r>
          </a:p>
          <a:p>
            <a:r>
              <a:rPr lang="en-US" dirty="0" err="1"/>
              <a:t>Preste</a:t>
            </a:r>
            <a:r>
              <a:rPr lang="en-US" dirty="0"/>
              <a:t> </a:t>
            </a:r>
            <a:r>
              <a:rPr lang="en-US" dirty="0" err="1"/>
              <a:t>seu</a:t>
            </a:r>
            <a:r>
              <a:rPr lang="en-US" dirty="0"/>
              <a:t> </a:t>
            </a:r>
            <a:r>
              <a:rPr lang="en-US" dirty="0" err="1"/>
              <a:t>testemunho</a:t>
            </a:r>
            <a:r>
              <a:rPr lang="en-US" dirty="0"/>
              <a:t>, </a:t>
            </a:r>
            <a:r>
              <a:rPr lang="en-US" dirty="0" err="1"/>
              <a:t>conforme</a:t>
            </a:r>
            <a:r>
              <a:rPr lang="en-US" dirty="0"/>
              <a:t> for </a:t>
            </a:r>
            <a:r>
              <a:rPr lang="en-US" dirty="0" err="1"/>
              <a:t>inspirado</a:t>
            </a:r>
            <a:r>
              <a:rPr lang="en-US" dirty="0"/>
              <a:t> </a:t>
            </a:r>
            <a:r>
              <a:rPr lang="en-US" dirty="0" err="1"/>
              <a:t>pelo</a:t>
            </a:r>
            <a:r>
              <a:rPr lang="en-US" dirty="0"/>
              <a:t> Espírito;</a:t>
            </a:r>
            <a:endParaRPr lang="en-US" dirty="0">
              <a:cs typeface="Calibri"/>
            </a:endParaRPr>
          </a:p>
          <a:p>
            <a:r>
              <a:rPr lang="en-US" dirty="0" err="1"/>
              <a:t>Convide</a:t>
            </a:r>
            <a:r>
              <a:rPr lang="en-US" dirty="0"/>
              <a:t> um </a:t>
            </a:r>
            <a:r>
              <a:rPr lang="en-US" dirty="0" err="1"/>
              <a:t>jovem</a:t>
            </a:r>
            <a:r>
              <a:rPr lang="en-US" dirty="0"/>
              <a:t> para </a:t>
            </a:r>
            <a:r>
              <a:rPr lang="en-US" dirty="0" err="1"/>
              <a:t>fazer</a:t>
            </a:r>
            <a:r>
              <a:rPr lang="en-US" dirty="0"/>
              <a:t> a </a:t>
            </a:r>
            <a:r>
              <a:rPr lang="en-US" dirty="0" err="1"/>
              <a:t>oração</a:t>
            </a:r>
            <a:r>
              <a:rPr lang="en-US" dirty="0"/>
              <a:t> de </a:t>
            </a:r>
            <a:r>
              <a:rPr lang="en-US" dirty="0" err="1"/>
              <a:t>encerramento</a:t>
            </a:r>
            <a:r>
              <a:rPr lang="en-US" dirty="0"/>
              <a:t>; </a:t>
            </a:r>
            <a:endParaRPr lang="en-US" dirty="0">
              <a:cs typeface="Calibri"/>
            </a:endParaRPr>
          </a:p>
          <a:p>
            <a:r>
              <a:rPr lang="en-US" dirty="0"/>
              <a:t>Incentive </a:t>
            </a:r>
            <a:r>
              <a:rPr lang="en-US" dirty="0" err="1"/>
              <a:t>os</a:t>
            </a:r>
            <a:r>
              <a:rPr lang="en-US" dirty="0"/>
              <a:t> </a:t>
            </a:r>
            <a:r>
              <a:rPr lang="en-US" dirty="0" err="1"/>
              <a:t>jovens</a:t>
            </a:r>
            <a:r>
              <a:rPr lang="en-US" dirty="0"/>
              <a:t> a </a:t>
            </a:r>
            <a:r>
              <a:rPr lang="en-US" dirty="0" err="1"/>
              <a:t>participarem</a:t>
            </a:r>
            <a:r>
              <a:rPr lang="en-US" dirty="0"/>
              <a:t> do </a:t>
            </a:r>
            <a:r>
              <a:rPr lang="en-US" dirty="0" err="1"/>
              <a:t>próximo</a:t>
            </a:r>
            <a:r>
              <a:rPr lang="en-US" dirty="0"/>
              <a:t> </a:t>
            </a:r>
            <a:r>
              <a:rPr lang="en-US" dirty="0" err="1"/>
              <a:t>encontro</a:t>
            </a:r>
            <a:r>
              <a:rPr lang="en-US" dirty="0"/>
              <a:t> e </a:t>
            </a:r>
            <a:r>
              <a:rPr lang="en-US" dirty="0" err="1"/>
              <a:t>compartilharem</a:t>
            </a:r>
            <a:r>
              <a:rPr lang="en-US" dirty="0"/>
              <a:t> o </a:t>
            </a:r>
            <a:r>
              <a:rPr lang="en-US" dirty="0" err="1"/>
              <a:t>progresso</a:t>
            </a:r>
            <a:r>
              <a:rPr lang="en-US" dirty="0"/>
              <a:t> das </a:t>
            </a:r>
            <a:r>
              <a:rPr lang="en-US" dirty="0" err="1"/>
              <a:t>metas</a:t>
            </a:r>
            <a:r>
              <a:rPr lang="en-US" dirty="0"/>
              <a:t>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38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590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Prezado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Facilitador</a:t>
            </a:r>
            <a:r>
              <a:rPr lang="en-US" dirty="0">
                <a:cs typeface="Calibri"/>
              </a:rPr>
              <a:t>:</a:t>
            </a:r>
          </a:p>
          <a:p>
            <a:r>
              <a:rPr lang="en-US" dirty="0" err="1">
                <a:cs typeface="Calibri"/>
              </a:rPr>
              <a:t>Peça</a:t>
            </a:r>
            <a:r>
              <a:rPr lang="en-US" dirty="0">
                <a:cs typeface="Calibri"/>
              </a:rPr>
              <a:t> a um </a:t>
            </a:r>
            <a:r>
              <a:rPr lang="en-US" dirty="0" err="1">
                <a:cs typeface="Calibri"/>
              </a:rPr>
              <a:t>jovem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ou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líder</a:t>
            </a:r>
            <a:r>
              <a:rPr lang="en-US" dirty="0">
                <a:cs typeface="Calibri"/>
              </a:rPr>
              <a:t> para </a:t>
            </a:r>
            <a:r>
              <a:rPr lang="en-US" dirty="0" err="1">
                <a:cs typeface="Calibri"/>
              </a:rPr>
              <a:t>ler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os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tópicos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deste</a:t>
            </a:r>
            <a:r>
              <a:rPr lang="en-US" dirty="0">
                <a:cs typeface="Calibri"/>
              </a:rPr>
              <a:t> slide.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6626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Prezado (a) Facilitador (a),</a:t>
            </a:r>
            <a:endParaRPr lang="en-US"/>
          </a:p>
          <a:p>
            <a:r>
              <a:rPr lang="pt-BR" dirty="0"/>
              <a:t>Leia a escritura. Enfatize a importância do desejo para servir.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1551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Prezado (a) Facilitador (a),</a:t>
            </a:r>
            <a:endParaRPr lang="en-US" dirty="0"/>
          </a:p>
          <a:p>
            <a:r>
              <a:rPr lang="pt-BR" dirty="0"/>
              <a:t>Peça a um jovem ou líder para ler a citação deste slide.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452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Prezado (a) Facilitador (a),</a:t>
            </a:r>
            <a:endParaRPr lang="en-US" dirty="0"/>
          </a:p>
          <a:p>
            <a:r>
              <a:rPr lang="pt-BR" dirty="0"/>
              <a:t>Peça a um jovem ou líder para ler a citação deste slide.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42628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Prezado (a) Facilitador (a),</a:t>
            </a:r>
            <a:endParaRPr lang="en-US" dirty="0"/>
          </a:p>
          <a:p>
            <a:r>
              <a:rPr lang="pt-BR" dirty="0"/>
              <a:t>Peça a um jovem ou líder para ler a citação deste slide.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25130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Prezado (a) Facilitador (a),</a:t>
            </a:r>
            <a:endParaRPr lang="en-US" dirty="0"/>
          </a:p>
          <a:p>
            <a:r>
              <a:rPr lang="pt-BR" dirty="0"/>
              <a:t>Peça a um jovem ou líder para ler a citação deste slide.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692E62-674E-487D-B8F9-D8A7FA7E62D7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3919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67FF21-31AE-6559-1BCF-738CDA186D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F706C5F-0748-8324-51D9-788B09163D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4FCDAD3-FEC3-82DF-6200-C95A8DA24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3D0E-DC95-49D3-8A7A-C9A367DCFE0A}" type="datetimeFigureOut">
              <a:rPr lang="pt-BR" smtClean="0"/>
              <a:t>02/01/2024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66C3A8A-2581-59A5-F178-62121F0F7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048861B-BA59-A72A-6527-F878C3114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79AB-C2BF-45E2-86FD-2EAAC0748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3336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0058F8-9F9D-F02B-3290-A846D185C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E21B5E6-3D14-6793-8EB7-81EC9B349D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5A42B44-1F51-8365-FE54-74E66C196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3D0E-DC95-49D3-8A7A-C9A367DCFE0A}" type="datetimeFigureOut">
              <a:rPr lang="pt-BR" smtClean="0"/>
              <a:t>02/01/2024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BA9D111-4A6F-2817-ECB1-60059B2C9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28704B2-0869-557E-80E5-DB60D4E6E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79AB-C2BF-45E2-86FD-2EAAC0748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3228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5CB0556-8253-3862-B811-47EC0C95B8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97D5FF7-BCA0-D7C2-720F-05749090F3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BD92681-A228-2473-0F69-68FBE076B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3D0E-DC95-49D3-8A7A-C9A367DCFE0A}" type="datetimeFigureOut">
              <a:rPr lang="pt-BR" smtClean="0"/>
              <a:t>02/01/2024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CA2D4F2-7752-4DB6-A95A-493CB11E4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EC909A5-6245-0288-F357-FD47B0E14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79AB-C2BF-45E2-86FD-2EAAC0748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2496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8797AE-F7BD-2DB1-9FFA-DFE39B2C7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684D838-2AEE-32AC-7CD8-D85D8E074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C66A1A4-5EA0-0433-E8C8-98EF9644F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3D0E-DC95-49D3-8A7A-C9A367DCFE0A}" type="datetimeFigureOut">
              <a:rPr lang="pt-BR" smtClean="0"/>
              <a:t>02/01/2024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ABE3E2F-E619-3E82-0AAA-FE1283F27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EBDC584-BB7D-F738-CCD0-A9DD7E297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79AB-C2BF-45E2-86FD-2EAAC0748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9067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3346B8-82B7-3D1B-63AE-1891B6D0F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BFAC13A-9617-0DBB-F835-9EFCCA4042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956ACF2-2CD9-4D3B-9A95-2A362293C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3D0E-DC95-49D3-8A7A-C9A367DCFE0A}" type="datetimeFigureOut">
              <a:rPr lang="pt-BR" smtClean="0"/>
              <a:t>02/01/2024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456E4BC-1C20-2F76-87F7-1BFC54C7F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8B037F8-FEE1-2742-F734-3B5B04055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79AB-C2BF-45E2-86FD-2EAAC0748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4848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2B37BC-3BDA-933B-32C1-10E3AEDA6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BBDE4A5-1109-8325-1C58-859538FD99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A6F2427-A7CF-6CD8-3762-3E20DA82CD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D85E45C-7ADE-9408-E11D-EC0A69E7D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3D0E-DC95-49D3-8A7A-C9A367DCFE0A}" type="datetimeFigureOut">
              <a:rPr lang="pt-BR" smtClean="0"/>
              <a:t>02/01/2024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ABD6B1A-D8B0-DD00-2AED-91EFEFA2B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688F454-C1E4-14DA-A8E8-4908D7BCD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79AB-C2BF-45E2-86FD-2EAAC0748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8641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E926FA-386F-2001-B6B4-E84D5C41E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89E1568-692F-9B40-235F-E158E099F5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B7526EB-5382-666D-E8C0-33A7495087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A1A09C1-B08D-8DCD-EA39-0E7D82F01E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FAC7283-7B27-7BBA-9B28-403882C580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376F315-5D18-F46B-EFCD-A56F11AB9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3D0E-DC95-49D3-8A7A-C9A367DCFE0A}" type="datetimeFigureOut">
              <a:rPr lang="pt-BR" smtClean="0"/>
              <a:t>02/01/2024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79EBC572-8C95-7D5D-7407-0A18F21F1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E043E7B-856F-EF8B-47D8-F11879AF4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79AB-C2BF-45E2-86FD-2EAAC0748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6354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F59C9C-ADAF-C831-8793-C2F833CE3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A41E4A6-EB6D-9B4D-04E4-51F960CE8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3D0E-DC95-49D3-8A7A-C9A367DCFE0A}" type="datetimeFigureOut">
              <a:rPr lang="pt-BR" smtClean="0"/>
              <a:t>02/01/2024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40615B6-39A2-62D1-E2A9-8B08600AA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DDBC4B6-479A-B81B-BA64-82DE1E8CB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79AB-C2BF-45E2-86FD-2EAAC0748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1942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346CBB3-0FED-E21B-CA2B-7539F7C5B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3D0E-DC95-49D3-8A7A-C9A367DCFE0A}" type="datetimeFigureOut">
              <a:rPr lang="pt-BR" smtClean="0"/>
              <a:t>02/01/2024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DC81D95-499D-B2CE-A90E-81558A3F1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D7C532E-F449-71AC-0A5D-33376B574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79AB-C2BF-45E2-86FD-2EAAC0748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9865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4C0901-55A5-BD78-70AE-6F56B1932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BB340B3-16AA-B4EE-E37B-A35E789711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EC2B01D-DAF2-A473-C719-A003704B74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A5BC9FF-6622-E74B-9B6C-FA23DEF52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3D0E-DC95-49D3-8A7A-C9A367DCFE0A}" type="datetimeFigureOut">
              <a:rPr lang="pt-BR" smtClean="0"/>
              <a:t>02/01/2024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942E54A-03D4-7384-2A28-C3FE85A57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F7915F3-6A12-3E21-D244-5FE96E27A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79AB-C2BF-45E2-86FD-2EAAC0748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5960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2962EC-2A61-8A38-FFCD-5FE4B9B0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A779E00-6AD6-06B1-473D-2C10157DD5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C23C173-3DF9-855D-DF3A-2A437F15CB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6F47594-8D1B-AAC1-11AC-55AD2057D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3D0E-DC95-49D3-8A7A-C9A367DCFE0A}" type="datetimeFigureOut">
              <a:rPr lang="pt-BR" smtClean="0"/>
              <a:t>02/01/2024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FA292ED-0C7A-6F67-FB7A-AD8CE5602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AD24A65-DD3F-3C82-DA13-71EBE44B4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79AB-C2BF-45E2-86FD-2EAAC0748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0401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1505BA50-DEB1-FFCA-047C-F8BAB874D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8EA8A78-CBF1-4E2B-3EF5-1546199771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AFECDB4-3989-C4FD-77A4-ABE1F33F2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63D0E-DC95-49D3-8A7A-C9A367DCFE0A}" type="datetimeFigureOut">
              <a:rPr lang="pt-BR" smtClean="0"/>
              <a:t>02/01/2024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D3BB4B2-0422-7E4A-AB21-292E8FFD39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235EF1D-4956-4850-CBC4-BC5F8441C1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179AB-C2BF-45E2-86FD-2EAAC0748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868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m 4" descr="Foto em preto e branco de pessoas posando para foto&#10;&#10;Descrição gerada automaticamente">
            <a:extLst>
              <a:ext uri="{FF2B5EF4-FFF2-40B4-BE49-F238E27FC236}">
                <a16:creationId xmlns:a16="http://schemas.microsoft.com/office/drawing/2014/main" id="{530F025E-D373-BD1B-C6FE-FE82932459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869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Texto&#10;&#10;Descrição gerada automaticamente">
            <a:extLst>
              <a:ext uri="{FF2B5EF4-FFF2-40B4-BE49-F238E27FC236}">
                <a16:creationId xmlns:a16="http://schemas.microsoft.com/office/drawing/2014/main" id="{F24A2E57-2659-C205-2C64-3E40F82889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710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Desenho de um homem&#10;&#10;Descrição gerada automaticamente com confiança média">
            <a:extLst>
              <a:ext uri="{FF2B5EF4-FFF2-40B4-BE49-F238E27FC236}">
                <a16:creationId xmlns:a16="http://schemas.microsoft.com/office/drawing/2014/main" id="{E4B66750-C704-32AE-01F5-846CDD9FED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204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Mulher em pé posando para foto&#10;&#10;Descrição gerada automaticamente">
            <a:extLst>
              <a:ext uri="{FF2B5EF4-FFF2-40B4-BE49-F238E27FC236}">
                <a16:creationId xmlns:a16="http://schemas.microsoft.com/office/drawing/2014/main" id="{9F7AC06E-25A5-ACF4-67E9-4C2C09F7FF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897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Texto&#10;&#10;Descrição gerada automaticamente">
            <a:extLst>
              <a:ext uri="{FF2B5EF4-FFF2-40B4-BE49-F238E27FC236}">
                <a16:creationId xmlns:a16="http://schemas.microsoft.com/office/drawing/2014/main" id="{537BE03B-8E4B-38AD-707D-55C99A4035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156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A05CB1A9-4FEC-ED32-D832-4D5C16D606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295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75E9A60B-514E-7FCF-D162-D03B35F6FB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206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1E72434A-0AE2-0F1E-AF5C-41FD2FBDB4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67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60048249-25D1-00A0-BBFE-42C29A6A4D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6230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B70F9460-81BD-3651-523B-C1713E3AEF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4108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Uma imagem contendo Gráfico&#10;&#10;Descrição gerada automaticamente">
            <a:extLst>
              <a:ext uri="{FF2B5EF4-FFF2-40B4-BE49-F238E27FC236}">
                <a16:creationId xmlns:a16="http://schemas.microsoft.com/office/drawing/2014/main" id="{59F44D60-6F19-0F89-220C-9F590E8A31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6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magem em preto e branco de homem jogando vídeo game&#10;&#10;Descrição gerada automaticamente com confiança baixa">
            <a:extLst>
              <a:ext uri="{FF2B5EF4-FFF2-40B4-BE49-F238E27FC236}">
                <a16:creationId xmlns:a16="http://schemas.microsoft.com/office/drawing/2014/main" id="{7D95BECD-A4DD-CC05-6A5F-0FDFD6BAF1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5583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E52F9B4C-310E-4A54-538B-8DEFA2DD2F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3493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Texto&#10;&#10;Descrição gerada automaticamente">
            <a:extLst>
              <a:ext uri="{FF2B5EF4-FFF2-40B4-BE49-F238E27FC236}">
                <a16:creationId xmlns:a16="http://schemas.microsoft.com/office/drawing/2014/main" id="{FDD06950-6892-9C85-94CF-2E3EEC0547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242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FC2AE086-F76E-1E6C-F0FC-3FBD7959C4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0552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C6922690-BA37-BCCD-946C-5078DBCA8E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0897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0DFB63B8-0246-6B54-5215-092BAC6460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2947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Texto&#10;&#10;Descrição gerada automaticamente">
            <a:extLst>
              <a:ext uri="{FF2B5EF4-FFF2-40B4-BE49-F238E27FC236}">
                <a16:creationId xmlns:a16="http://schemas.microsoft.com/office/drawing/2014/main" id="{34074DCF-9DA1-1D78-0CDA-248A6B0853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6814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Texto, Aplicativo&#10;&#10;Descrição gerada automaticamente com confiança média">
            <a:extLst>
              <a:ext uri="{FF2B5EF4-FFF2-40B4-BE49-F238E27FC236}">
                <a16:creationId xmlns:a16="http://schemas.microsoft.com/office/drawing/2014/main" id="{F565309F-CD86-C403-D8AE-84BFD28F98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2871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Descrição gerada automaticamente com confiança média">
            <a:extLst>
              <a:ext uri="{FF2B5EF4-FFF2-40B4-BE49-F238E27FC236}">
                <a16:creationId xmlns:a16="http://schemas.microsoft.com/office/drawing/2014/main" id="{FD42FD2C-4177-3863-2388-06AB76F95D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4601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485B25C5-2D8E-5FD5-DA2F-4C3EF495FA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0482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Mulher em pé posando para foto&#10;&#10;Descrição gerada automaticamente">
            <a:extLst>
              <a:ext uri="{FF2B5EF4-FFF2-40B4-BE49-F238E27FC236}">
                <a16:creationId xmlns:a16="http://schemas.microsoft.com/office/drawing/2014/main" id="{C245996F-009C-8767-99BC-5F9B4A2CF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91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B220FFD4-9E2A-1612-89D6-5E9CD0B4A6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7503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E16E35CC-A327-A34F-E391-DE819B2F89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8907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olver problemas e tomar decisões">
            <a:hlinkClick r:id="" action="ppaction://media"/>
            <a:extLst>
              <a:ext uri="{FF2B5EF4-FFF2-40B4-BE49-F238E27FC236}">
                <a16:creationId xmlns:a16="http://schemas.microsoft.com/office/drawing/2014/main" id="{9A5AFCDF-1CE0-FC74-A4B4-16249FC9B0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12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2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Descrição gerada automaticamente">
            <a:extLst>
              <a:ext uri="{FF2B5EF4-FFF2-40B4-BE49-F238E27FC236}">
                <a16:creationId xmlns:a16="http://schemas.microsoft.com/office/drawing/2014/main" id="{339B506E-1E59-B73C-5178-D4B5B944B6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8104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inha do tempo&#10;&#10;Descrição gerada automaticamente">
            <a:extLst>
              <a:ext uri="{FF2B5EF4-FFF2-40B4-BE49-F238E27FC236}">
                <a16:creationId xmlns:a16="http://schemas.microsoft.com/office/drawing/2014/main" id="{25604E58-DFD3-B629-45BE-631106FA7C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5176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Descrição gerada automaticamente">
            <a:extLst>
              <a:ext uri="{FF2B5EF4-FFF2-40B4-BE49-F238E27FC236}">
                <a16:creationId xmlns:a16="http://schemas.microsoft.com/office/drawing/2014/main" id="{2E979777-75ED-5CB0-4EC7-C8657AE147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94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Descrição gerada automaticamente com confiança média">
            <a:extLst>
              <a:ext uri="{FF2B5EF4-FFF2-40B4-BE49-F238E27FC236}">
                <a16:creationId xmlns:a16="http://schemas.microsoft.com/office/drawing/2014/main" id="{59FBC605-0A8A-6322-567E-2A915C64A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9581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ABBD6858-0907-83B8-50BC-D2ED76114E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7744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7BFAA272-227E-19E2-BFC5-DFF022CE71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527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, Carta&#10;&#10;Descrição gerada automaticamente">
            <a:extLst>
              <a:ext uri="{FF2B5EF4-FFF2-40B4-BE49-F238E27FC236}">
                <a16:creationId xmlns:a16="http://schemas.microsoft.com/office/drawing/2014/main" id="{B54D34E2-247E-6116-BF08-4EC340F345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39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D1005B02-BC2B-3CDF-5D3A-125506CC92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45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Foto em preto e branco de pessoas posando para foto&#10;&#10;Descrição gerada automaticamente">
            <a:extLst>
              <a:ext uri="{FF2B5EF4-FFF2-40B4-BE49-F238E27FC236}">
                <a16:creationId xmlns:a16="http://schemas.microsoft.com/office/drawing/2014/main" id="{67A0D570-42E0-6807-EBAB-7F479FEA5C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81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Mulher em pé posando para foto&#10;&#10;Descrição gerada automaticamente">
            <a:extLst>
              <a:ext uri="{FF2B5EF4-FFF2-40B4-BE49-F238E27FC236}">
                <a16:creationId xmlns:a16="http://schemas.microsoft.com/office/drawing/2014/main" id="{386F3E22-A8E7-FBCF-2A37-37FEE453B7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183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Texto&#10;&#10;Descrição gerada automaticamente">
            <a:extLst>
              <a:ext uri="{FF2B5EF4-FFF2-40B4-BE49-F238E27FC236}">
                <a16:creationId xmlns:a16="http://schemas.microsoft.com/office/drawing/2014/main" id="{6AF423C6-6348-C482-80AA-4692E2F071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356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Texto&#10;&#10;Descrição gerada automaticamente">
            <a:extLst>
              <a:ext uri="{FF2B5EF4-FFF2-40B4-BE49-F238E27FC236}">
                <a16:creationId xmlns:a16="http://schemas.microsoft.com/office/drawing/2014/main" id="{59A1CFC1-7936-4FFE-71B0-1F6FAAFF0C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45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Texto&#10;&#10;Descrição gerada automaticamente">
            <a:extLst>
              <a:ext uri="{FF2B5EF4-FFF2-40B4-BE49-F238E27FC236}">
                <a16:creationId xmlns:a16="http://schemas.microsoft.com/office/drawing/2014/main" id="{EBF6F2D0-97BE-1708-2AD8-6B1B5B6376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3418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FCF7B07781E940821AB60145D590AE" ma:contentTypeVersion="10" ma:contentTypeDescription="Create a new document." ma:contentTypeScope="" ma:versionID="7064247c7df3aca519e03a9eecd25164">
  <xsd:schema xmlns:xsd="http://www.w3.org/2001/XMLSchema" xmlns:xs="http://www.w3.org/2001/XMLSchema" xmlns:p="http://schemas.microsoft.com/office/2006/metadata/properties" xmlns:ns2="75796dc6-7052-40f0-bff0-3b69fb1b53cc" xmlns:ns3="d5cb36d2-ace5-409e-bf1a-83f213e4ca90" targetNamespace="http://schemas.microsoft.com/office/2006/metadata/properties" ma:root="true" ma:fieldsID="c90b14ac203762175df7d899190f306c" ns2:_="" ns3:_="">
    <xsd:import namespace="75796dc6-7052-40f0-bff0-3b69fb1b53cc"/>
    <xsd:import namespace="d5cb36d2-ace5-409e-bf1a-83f213e4ca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796dc6-7052-40f0-bff0-3b69fb1b53c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cb36d2-ace5-409e-bf1a-83f213e4ca9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A8CA21E-2D27-4537-B553-A8138358E14C}">
  <ds:schemaRefs>
    <ds:schemaRef ds:uri="http://www.w3.org/XML/1998/namespace"/>
    <ds:schemaRef ds:uri="d5cb36d2-ace5-409e-bf1a-83f213e4ca90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terms/"/>
    <ds:schemaRef ds:uri="75796dc6-7052-40f0-bff0-3b69fb1b53cc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D5689DE1-AE39-4B53-A521-C6341683A969}"/>
</file>

<file path=customXml/itemProps3.xml><?xml version="1.0" encoding="utf-8"?>
<ds:datastoreItem xmlns:ds="http://schemas.openxmlformats.org/officeDocument/2006/customXml" ds:itemID="{C94961DB-D47E-4F91-BA24-469A99530B68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3ef5274-90b8-4b3f-8a76-b4c36a43e904}" enabled="1" method="Standard" siteId="{61e6eeb3-5fd7-4aaa-ae3c-61e8deb09b7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145</Words>
  <Application>Microsoft Office PowerPoint</Application>
  <PresentationFormat>Widescreen</PresentationFormat>
  <Paragraphs>12</Paragraphs>
  <Slides>38</Slides>
  <Notes>34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38</vt:i4>
      </vt:variant>
    </vt:vector>
  </HeadingPairs>
  <TitlesOfParts>
    <vt:vector size="39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Carlos Valente</dc:creator>
  <cp:lastModifiedBy>Quele de Souza Gomes Santos</cp:lastModifiedBy>
  <cp:revision>127</cp:revision>
  <dcterms:created xsi:type="dcterms:W3CDTF">2023-11-17T14:28:37Z</dcterms:created>
  <dcterms:modified xsi:type="dcterms:W3CDTF">2024-01-02T20:53:10Z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0x01010095FCF7B07781E940821AB60145D590AE</vt:lpwstr>
  </property>
</Properties>
</file>