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3" r:id="rId13"/>
    <p:sldId id="265" r:id="rId14"/>
    <p:sldId id="266" r:id="rId15"/>
    <p:sldId id="267" r:id="rId16"/>
    <p:sldId id="269" r:id="rId17"/>
    <p:sldId id="268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05CD97-1387-37E1-BCEC-583CDCBFBFC3}" v="2" dt="2023-12-13T02:21:10.100"/>
    <p1510:client id="{476E0B76-047B-A2AD-D72F-1722EF91ADEF}" v="1" dt="2023-12-20T17:52:46.765"/>
    <p1510:client id="{BE843490-BE6F-9E32-BFD9-66B7D4489D83}" v="22" dt="2023-12-13T01:36:20.3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7C4CC-D414-47E2-9165-323AEFBEF300}" type="datetimeFigureOut">
              <a:t>10/03/2025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D0ECD-D0A5-48E0-8F28-287301E1C8C6}" type="slidenum"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0728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Dê</a:t>
            </a:r>
            <a:r>
              <a:rPr lang="en-US">
                <a:ea typeface="Calibri"/>
                <a:cs typeface="Calibri"/>
              </a:rPr>
              <a:t> as boa-</a:t>
            </a:r>
            <a:r>
              <a:rPr lang="en-US" err="1">
                <a:ea typeface="Calibri"/>
                <a:cs typeface="Calibri"/>
              </a:rPr>
              <a:t>vindas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todos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alguém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fazer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uma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oração</a:t>
            </a:r>
            <a:r>
              <a:rPr lang="en-US">
                <a:ea typeface="Calibri"/>
                <a:cs typeface="Calibri"/>
              </a:rPr>
              <a:t>. Caso o </a:t>
            </a:r>
            <a:r>
              <a:rPr lang="en-US" err="1">
                <a:ea typeface="Calibri"/>
                <a:cs typeface="Calibri"/>
              </a:rPr>
              <a:t>treinamento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seja</a:t>
            </a:r>
            <a:r>
              <a:rPr lang="en-US">
                <a:ea typeface="Calibri"/>
                <a:cs typeface="Calibri"/>
              </a:rPr>
              <a:t> on-line, </a:t>
            </a:r>
            <a:r>
              <a:rPr lang="en-US" err="1">
                <a:ea typeface="Calibri"/>
                <a:cs typeface="Calibri"/>
              </a:rPr>
              <a:t>lembrar</a:t>
            </a:r>
            <a:r>
              <a:rPr lang="en-US">
                <a:ea typeface="Calibri"/>
                <a:cs typeface="Calibri"/>
              </a:rPr>
              <a:t> da </a:t>
            </a:r>
            <a:r>
              <a:rPr lang="en-US" err="1">
                <a:ea typeface="Calibri"/>
                <a:cs typeface="Calibri"/>
              </a:rPr>
              <a:t>etiqueta</a:t>
            </a:r>
            <a:r>
              <a:rPr lang="en-US">
                <a:ea typeface="Calibri"/>
                <a:cs typeface="Calibri"/>
              </a:rPr>
              <a:t>: </a:t>
            </a:r>
            <a:r>
              <a:rPr lang="en-US" err="1">
                <a:ea typeface="Calibri"/>
                <a:cs typeface="Calibri"/>
              </a:rPr>
              <a:t>abrir</a:t>
            </a:r>
            <a:r>
              <a:rPr lang="en-US">
                <a:ea typeface="Calibri"/>
                <a:cs typeface="Calibri"/>
              </a:rPr>
              <a:t> as </a:t>
            </a:r>
            <a:r>
              <a:rPr lang="en-US" err="1">
                <a:ea typeface="Calibri"/>
                <a:cs typeface="Calibri"/>
              </a:rPr>
              <a:t>camêras</a:t>
            </a:r>
            <a:r>
              <a:rPr lang="en-US">
                <a:ea typeface="Calibri"/>
                <a:cs typeface="Calibri"/>
              </a:rPr>
              <a:t>, se </a:t>
            </a:r>
            <a:r>
              <a:rPr lang="en-US" err="1">
                <a:ea typeface="Calibri"/>
                <a:cs typeface="Calibri"/>
              </a:rPr>
              <a:t>possível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colocar</a:t>
            </a:r>
            <a:r>
              <a:rPr lang="en-US">
                <a:ea typeface="Calibri"/>
                <a:cs typeface="Calibri"/>
              </a:rPr>
              <a:t> no mute e </a:t>
            </a:r>
            <a:r>
              <a:rPr lang="en-US" err="1">
                <a:ea typeface="Calibri"/>
                <a:cs typeface="Calibri"/>
              </a:rPr>
              <a:t>levantar</a:t>
            </a:r>
            <a:r>
              <a:rPr lang="en-US">
                <a:ea typeface="Calibri"/>
                <a:cs typeface="Calibri"/>
              </a:rPr>
              <a:t> as </a:t>
            </a:r>
            <a:r>
              <a:rPr lang="en-US" err="1">
                <a:ea typeface="Calibri"/>
                <a:cs typeface="Calibri"/>
              </a:rPr>
              <a:t>mãos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digitais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falar</a:t>
            </a:r>
            <a:r>
              <a:rPr lang="en-US">
                <a:ea typeface="Calibri"/>
                <a:cs typeface="Calibri"/>
              </a:rPr>
              <a:t>. </a:t>
            </a:r>
            <a:r>
              <a:rPr lang="en-US" err="1">
                <a:ea typeface="Calibri"/>
                <a:cs typeface="Calibri"/>
              </a:rPr>
              <a:t>Lembre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todos</a:t>
            </a:r>
            <a:r>
              <a:rPr lang="en-US">
                <a:ea typeface="Calibri"/>
                <a:cs typeface="Calibri"/>
              </a:rPr>
              <a:t> do </a:t>
            </a:r>
            <a:r>
              <a:rPr lang="en-US" err="1">
                <a:ea typeface="Calibri"/>
                <a:cs typeface="Calibri"/>
              </a:rPr>
              <a:t>horário</a:t>
            </a:r>
            <a:r>
              <a:rPr lang="en-US">
                <a:ea typeface="Calibri"/>
                <a:cs typeface="Calibri"/>
              </a:rPr>
              <a:t> do </a:t>
            </a:r>
            <a:r>
              <a:rPr lang="en-US" err="1">
                <a:ea typeface="Calibri"/>
                <a:cs typeface="Calibri"/>
              </a:rPr>
              <a:t>início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término</a:t>
            </a:r>
            <a:r>
              <a:rPr lang="en-US">
                <a:ea typeface="Calibri"/>
                <a:cs typeface="Calibri"/>
              </a:rPr>
              <a:t> do </a:t>
            </a:r>
            <a:r>
              <a:rPr lang="en-US" err="1">
                <a:ea typeface="Calibri"/>
                <a:cs typeface="Calibri"/>
              </a:rPr>
              <a:t>treinamento</a:t>
            </a:r>
            <a:r>
              <a:rPr lang="en-US">
                <a:ea typeface="Calibri"/>
                <a:cs typeface="Calibri"/>
              </a:rPr>
              <a:t>. Esse </a:t>
            </a:r>
            <a:r>
              <a:rPr lang="en-US" err="1">
                <a:ea typeface="Calibri"/>
                <a:cs typeface="Calibri"/>
              </a:rPr>
              <a:t>módulo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deve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durar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apróximadamente</a:t>
            </a:r>
            <a:r>
              <a:rPr lang="en-US">
                <a:ea typeface="Calibri"/>
                <a:cs typeface="Calibri"/>
              </a:rPr>
              <a:t> 60 min.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4205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0992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Abra o debate. Caso </a:t>
            </a:r>
            <a:r>
              <a:rPr lang="en-US" err="1"/>
              <a:t>tenha</a:t>
            </a:r>
            <a:r>
              <a:rPr lang="en-US"/>
              <a:t> </a:t>
            </a:r>
            <a:r>
              <a:rPr lang="en-US" err="1"/>
              <a:t>muitos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peça</a:t>
            </a:r>
            <a:r>
              <a:rPr lang="en-US"/>
              <a:t> que </a:t>
            </a:r>
            <a:r>
              <a:rPr lang="en-US" err="1"/>
              <a:t>apenas</a:t>
            </a:r>
            <a:r>
              <a:rPr lang="en-US"/>
              <a:t> 2 </a:t>
            </a:r>
            <a:r>
              <a:rPr lang="en-US" err="1"/>
              <a:t>ou</a:t>
            </a:r>
            <a:r>
              <a:rPr lang="en-US"/>
              <a:t> 3 </a:t>
            </a:r>
            <a:r>
              <a:rPr lang="en-US" err="1"/>
              <a:t>possam</a:t>
            </a:r>
            <a:r>
              <a:rPr lang="en-US"/>
              <a:t> </a:t>
            </a:r>
            <a:r>
              <a:rPr lang="en-US" err="1"/>
              <a:t>comentar</a:t>
            </a:r>
            <a:r>
              <a:rPr lang="en-US"/>
              <a:t>. Caso </a:t>
            </a:r>
            <a:r>
              <a:rPr lang="en-US" err="1"/>
              <a:t>seja</a:t>
            </a:r>
            <a:r>
              <a:rPr lang="en-US"/>
              <a:t> on-line, incentive que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utilizem</a:t>
            </a:r>
            <a:r>
              <a:rPr lang="en-US"/>
              <a:t> o chat. </a:t>
            </a:r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alguns</a:t>
            </a:r>
            <a:r>
              <a:rPr lang="en-US"/>
              <a:t> deles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todos</a:t>
            </a:r>
            <a:r>
              <a:rPr lang="en-US"/>
              <a:t>, </a:t>
            </a:r>
            <a:r>
              <a:rPr lang="en-US" err="1"/>
              <a:t>caso</a:t>
            </a:r>
            <a:r>
              <a:rPr lang="en-US"/>
              <a:t> </a:t>
            </a:r>
            <a:r>
              <a:rPr lang="en-US" err="1"/>
              <a:t>sejam</a:t>
            </a:r>
            <a:r>
              <a:rPr lang="en-US"/>
              <a:t> </a:t>
            </a:r>
            <a:r>
              <a:rPr lang="en-US" err="1"/>
              <a:t>poucos</a:t>
            </a:r>
            <a:r>
              <a:rPr lang="en-US"/>
              <a:t>. 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57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Início</a:t>
            </a:r>
            <a:r>
              <a:rPr lang="en-US">
                <a:ea typeface="Calibri"/>
                <a:cs typeface="Calibri"/>
              </a:rPr>
              <a:t> de outro </a:t>
            </a:r>
            <a:r>
              <a:rPr lang="en-US" err="1">
                <a:ea typeface="Calibri"/>
                <a:cs typeface="Calibri"/>
              </a:rPr>
              <a:t>subtópico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1685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; </a:t>
            </a:r>
            <a:r>
              <a:rPr lang="en-US" err="1">
                <a:ea typeface="Calibri"/>
                <a:cs typeface="Calibri"/>
              </a:rPr>
              <a:t>permita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eles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ponderem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anotem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suas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impressões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em</a:t>
            </a:r>
            <a:r>
              <a:rPr lang="en-US">
                <a:ea typeface="Calibri"/>
                <a:cs typeface="Calibri"/>
              </a:rPr>
              <a:t> um </a:t>
            </a:r>
            <a:r>
              <a:rPr lang="en-US" err="1">
                <a:ea typeface="Calibri"/>
                <a:cs typeface="Calibri"/>
              </a:rPr>
              <a:t>caderno</a:t>
            </a:r>
            <a:r>
              <a:rPr lang="en-US">
                <a:ea typeface="Calibri"/>
                <a:cs typeface="Calibri"/>
              </a:rPr>
              <a:t>. </a:t>
            </a:r>
            <a:r>
              <a:rPr lang="en-US" err="1">
                <a:ea typeface="Calibri"/>
                <a:cs typeface="Calibri"/>
              </a:rPr>
              <a:t>Dê</a:t>
            </a:r>
            <a:r>
              <a:rPr lang="en-US">
                <a:ea typeface="Calibri"/>
                <a:cs typeface="Calibri"/>
              </a:rPr>
              <a:t> 1 min para </a:t>
            </a:r>
            <a:r>
              <a:rPr lang="en-US" err="1">
                <a:ea typeface="Calibri"/>
                <a:cs typeface="Calibri"/>
              </a:rPr>
              <a:t>esse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processo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8600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Apresente</a:t>
            </a:r>
            <a:r>
              <a:rPr lang="en-US">
                <a:ea typeface="Calibri"/>
                <a:cs typeface="Calibri"/>
              </a:rPr>
              <a:t> o </a:t>
            </a:r>
            <a:r>
              <a:rPr lang="en-US" err="1">
                <a:ea typeface="Calibri"/>
                <a:cs typeface="Calibri"/>
              </a:rPr>
              <a:t>vídeo</a:t>
            </a:r>
            <a:r>
              <a:rPr lang="en-US">
                <a:ea typeface="Calibri"/>
                <a:cs typeface="Calibri"/>
              </a:rPr>
              <a:t>. Teste antes de </a:t>
            </a:r>
            <a:r>
              <a:rPr lang="en-US" err="1">
                <a:ea typeface="Calibri"/>
                <a:cs typeface="Calibri"/>
              </a:rPr>
              <a:t>apresentar</a:t>
            </a:r>
            <a:r>
              <a:rPr lang="en-US">
                <a:ea typeface="Calibri"/>
                <a:cs typeface="Calibri"/>
              </a:rPr>
              <a:t> à </a:t>
            </a:r>
            <a:r>
              <a:rPr lang="en-US" err="1">
                <a:ea typeface="Calibri"/>
                <a:cs typeface="Calibri"/>
              </a:rPr>
              <a:t>classe</a:t>
            </a:r>
            <a:r>
              <a:rPr lang="en-US">
                <a:ea typeface="Calibri"/>
                <a:cs typeface="Calibri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7760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leia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primeira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pergunta</a:t>
            </a:r>
            <a:r>
              <a:rPr lang="en-US">
                <a:ea typeface="Calibri"/>
                <a:cs typeface="Calibri"/>
              </a:rPr>
              <a:t> e incentive que outros </a:t>
            </a:r>
            <a:r>
              <a:rPr lang="en-US" err="1">
                <a:ea typeface="Calibri"/>
                <a:cs typeface="Calibri"/>
              </a:rPr>
              <a:t>possam</a:t>
            </a:r>
            <a:r>
              <a:rPr lang="en-US">
                <a:ea typeface="Calibri"/>
                <a:cs typeface="Calibri"/>
              </a:rPr>
              <a:t> responder. </a:t>
            </a:r>
            <a:r>
              <a:rPr lang="en-US" err="1">
                <a:ea typeface="Calibri"/>
                <a:cs typeface="Calibri"/>
              </a:rPr>
              <a:t>Depois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que outro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leia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outra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pergunta</a:t>
            </a:r>
            <a:r>
              <a:rPr lang="en-US">
                <a:ea typeface="Calibri"/>
                <a:cs typeface="Calibri"/>
              </a:rPr>
              <a:t>. </a:t>
            </a:r>
            <a:r>
              <a:rPr lang="en-US"/>
              <a:t>Caso </a:t>
            </a:r>
            <a:r>
              <a:rPr lang="en-US" err="1"/>
              <a:t>tenha</a:t>
            </a:r>
            <a:r>
              <a:rPr lang="en-US"/>
              <a:t> </a:t>
            </a:r>
            <a:r>
              <a:rPr lang="en-US" err="1"/>
              <a:t>muitos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peça</a:t>
            </a:r>
            <a:r>
              <a:rPr lang="en-US"/>
              <a:t> que </a:t>
            </a:r>
            <a:r>
              <a:rPr lang="en-US" err="1"/>
              <a:t>apenas</a:t>
            </a:r>
            <a:r>
              <a:rPr lang="en-US"/>
              <a:t> 2 </a:t>
            </a:r>
            <a:r>
              <a:rPr lang="en-US" err="1"/>
              <a:t>ou</a:t>
            </a:r>
            <a:r>
              <a:rPr lang="en-US"/>
              <a:t> 3 </a:t>
            </a:r>
            <a:r>
              <a:rPr lang="en-US" err="1"/>
              <a:t>possam</a:t>
            </a:r>
            <a:r>
              <a:rPr lang="en-US"/>
              <a:t> </a:t>
            </a:r>
            <a:r>
              <a:rPr lang="en-US" err="1"/>
              <a:t>comentar</a:t>
            </a:r>
            <a:r>
              <a:rPr lang="en-US"/>
              <a:t>. Caso </a:t>
            </a:r>
            <a:r>
              <a:rPr lang="en-US" err="1"/>
              <a:t>seja</a:t>
            </a:r>
            <a:r>
              <a:rPr lang="en-US"/>
              <a:t> on-line, incentive que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utilizem</a:t>
            </a:r>
            <a:r>
              <a:rPr lang="en-US"/>
              <a:t> o chat. </a:t>
            </a:r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alguns</a:t>
            </a:r>
            <a:r>
              <a:rPr lang="en-US"/>
              <a:t> deles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todos</a:t>
            </a:r>
            <a:r>
              <a:rPr lang="en-US"/>
              <a:t>, </a:t>
            </a:r>
            <a:r>
              <a:rPr lang="en-US" err="1"/>
              <a:t>caso</a:t>
            </a:r>
            <a:r>
              <a:rPr lang="en-US"/>
              <a:t> </a:t>
            </a:r>
            <a:r>
              <a:rPr lang="en-US" err="1"/>
              <a:t>sejam</a:t>
            </a:r>
            <a:r>
              <a:rPr lang="en-US"/>
              <a:t> </a:t>
            </a:r>
            <a:r>
              <a:rPr lang="en-US" err="1"/>
              <a:t>poucos</a:t>
            </a:r>
            <a:r>
              <a:rPr lang="en-US"/>
              <a:t>. 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0400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para 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; </a:t>
            </a:r>
            <a:r>
              <a:rPr lang="en-US" err="1"/>
              <a:t>permita</a:t>
            </a:r>
            <a:r>
              <a:rPr lang="en-US"/>
              <a:t> que </a:t>
            </a:r>
            <a:r>
              <a:rPr lang="en-US" err="1"/>
              <a:t>eles</a:t>
            </a:r>
            <a:r>
              <a:rPr lang="en-US"/>
              <a:t> </a:t>
            </a:r>
            <a:r>
              <a:rPr lang="en-US" err="1"/>
              <a:t>ponderem</a:t>
            </a:r>
            <a:r>
              <a:rPr lang="en-US"/>
              <a:t> e </a:t>
            </a:r>
            <a:r>
              <a:rPr lang="en-US" err="1"/>
              <a:t>anotem</a:t>
            </a:r>
            <a:r>
              <a:rPr lang="en-US"/>
              <a:t> </a:t>
            </a:r>
            <a:r>
              <a:rPr lang="en-US" err="1"/>
              <a:t>suas</a:t>
            </a:r>
            <a:r>
              <a:rPr lang="en-US"/>
              <a:t> </a:t>
            </a:r>
            <a:r>
              <a:rPr lang="en-US" err="1"/>
              <a:t>impressões</a:t>
            </a:r>
            <a:r>
              <a:rPr lang="en-US"/>
              <a:t> </a:t>
            </a:r>
            <a:r>
              <a:rPr lang="en-US" err="1"/>
              <a:t>em</a:t>
            </a:r>
            <a:r>
              <a:rPr lang="en-US"/>
              <a:t> um </a:t>
            </a:r>
            <a:r>
              <a:rPr lang="en-US" err="1"/>
              <a:t>caderno</a:t>
            </a:r>
            <a:r>
              <a:rPr lang="en-US"/>
              <a:t>. </a:t>
            </a:r>
            <a:r>
              <a:rPr lang="en-US" err="1"/>
              <a:t>Dê</a:t>
            </a:r>
            <a:r>
              <a:rPr lang="en-US"/>
              <a:t> 1 min para </a:t>
            </a:r>
            <a:r>
              <a:rPr lang="en-US" err="1"/>
              <a:t>esse</a:t>
            </a:r>
            <a:r>
              <a:rPr lang="en-US"/>
              <a:t> </a:t>
            </a:r>
            <a:r>
              <a:rPr lang="en-US" err="1"/>
              <a:t>processo</a:t>
            </a:r>
            <a:r>
              <a:rPr lang="en-US"/>
              <a:t>. 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26106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Início</a:t>
            </a:r>
            <a:r>
              <a:rPr lang="en-US"/>
              <a:t> de outro </a:t>
            </a:r>
            <a:r>
              <a:rPr lang="en-US" err="1"/>
              <a:t>subtópico</a:t>
            </a:r>
            <a:endParaRPr lang="pt-BR" err="1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692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Leia </a:t>
            </a:r>
            <a:r>
              <a:rPr lang="en-US" err="1">
                <a:ea typeface="Calibri"/>
                <a:cs typeface="Calibri"/>
              </a:rPr>
              <a:t>esse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tópico</a:t>
            </a:r>
            <a:r>
              <a:rPr lang="en-US">
                <a:ea typeface="Calibri"/>
                <a:cs typeface="Calibri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216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ainda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não</a:t>
            </a:r>
            <a:r>
              <a:rPr lang="en-US">
                <a:ea typeface="Calibri"/>
                <a:cs typeface="Calibri"/>
              </a:rPr>
              <a:t> leu para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essa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citação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2675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Enfatize</a:t>
            </a:r>
            <a:r>
              <a:rPr lang="en-US">
                <a:ea typeface="Calibri"/>
                <a:cs typeface="Calibri"/>
              </a:rPr>
              <a:t> o </a:t>
            </a:r>
            <a:r>
              <a:rPr lang="en-US" err="1">
                <a:ea typeface="Calibri"/>
                <a:cs typeface="Calibri"/>
              </a:rPr>
              <a:t>objetivo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deste</a:t>
            </a:r>
            <a:r>
              <a:rPr lang="en-US">
                <a:ea typeface="Calibri"/>
                <a:cs typeface="Calibri"/>
              </a:rPr>
              <a:t> programa.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15620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Apresente</a:t>
            </a:r>
            <a:r>
              <a:rPr lang="en-US"/>
              <a:t> o </a:t>
            </a:r>
            <a:r>
              <a:rPr lang="en-US" err="1"/>
              <a:t>vídeo</a:t>
            </a:r>
            <a:r>
              <a:rPr lang="en-US"/>
              <a:t>. Teste antes de </a:t>
            </a:r>
            <a:r>
              <a:rPr lang="en-US" err="1"/>
              <a:t>apresentar</a:t>
            </a:r>
            <a:r>
              <a:rPr lang="en-US"/>
              <a:t> à </a:t>
            </a:r>
            <a:r>
              <a:rPr lang="en-US" err="1"/>
              <a:t>classe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894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Apresente</a:t>
            </a:r>
            <a:r>
              <a:rPr lang="en-US">
                <a:ea typeface="Calibri"/>
                <a:cs typeface="Calibri"/>
              </a:rPr>
              <a:t> o </a:t>
            </a:r>
            <a:r>
              <a:rPr lang="en-US" err="1">
                <a:ea typeface="Calibri"/>
                <a:cs typeface="Calibri"/>
              </a:rPr>
              <a:t>jogo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caça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palavras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identifiquem</a:t>
            </a:r>
            <a:r>
              <a:rPr lang="en-US">
                <a:ea typeface="Calibri"/>
                <a:cs typeface="Calibri"/>
              </a:rPr>
              <a:t> </a:t>
            </a:r>
            <a:r>
              <a:rPr lang="en-US" err="1">
                <a:ea typeface="Calibri"/>
                <a:cs typeface="Calibri"/>
              </a:rPr>
              <a:t>cada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uma</a:t>
            </a:r>
            <a:r>
              <a:rPr lang="en-US">
                <a:ea typeface="Calibri"/>
                <a:cs typeface="Calibri"/>
              </a:rPr>
              <a:t> delas. Caso </a:t>
            </a:r>
            <a:r>
              <a:rPr lang="en-US" err="1">
                <a:ea typeface="Calibri"/>
                <a:cs typeface="Calibri"/>
              </a:rPr>
              <a:t>seja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presencial</a:t>
            </a:r>
            <a:r>
              <a:rPr lang="en-US">
                <a:ea typeface="Calibri"/>
                <a:cs typeface="Calibri"/>
              </a:rPr>
              <a:t>, o 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utilizar</a:t>
            </a:r>
            <a:r>
              <a:rPr lang="en-US">
                <a:ea typeface="Calibri"/>
                <a:cs typeface="Calibri"/>
              </a:rPr>
              <a:t> um </a:t>
            </a:r>
            <a:r>
              <a:rPr lang="en-US" err="1">
                <a:ea typeface="Calibri"/>
                <a:cs typeface="Calibri"/>
              </a:rPr>
              <a:t>objeto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apontar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na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projeção</a:t>
            </a:r>
            <a:r>
              <a:rPr lang="en-US">
                <a:ea typeface="Calibri"/>
                <a:cs typeface="Calibri"/>
              </a:rPr>
              <a:t> as </a:t>
            </a:r>
            <a:r>
              <a:rPr lang="en-US" err="1">
                <a:ea typeface="Calibri"/>
                <a:cs typeface="Calibri"/>
              </a:rPr>
              <a:t>palavras</a:t>
            </a:r>
            <a:r>
              <a:rPr lang="en-US">
                <a:ea typeface="Calibri"/>
                <a:cs typeface="Calibri"/>
              </a:rPr>
              <a:t>. Caso </a:t>
            </a:r>
            <a:r>
              <a:rPr lang="en-US" err="1">
                <a:ea typeface="Calibri"/>
                <a:cs typeface="Calibri"/>
              </a:rPr>
              <a:t>seja</a:t>
            </a:r>
            <a:r>
              <a:rPr lang="en-US">
                <a:ea typeface="Calibri"/>
                <a:cs typeface="Calibri"/>
              </a:rPr>
              <a:t> on-line, o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utilizar</a:t>
            </a:r>
            <a:r>
              <a:rPr lang="en-US">
                <a:ea typeface="Calibri"/>
                <a:cs typeface="Calibri"/>
              </a:rPr>
              <a:t> o </a:t>
            </a:r>
            <a:r>
              <a:rPr lang="en-US" err="1">
                <a:ea typeface="Calibri"/>
                <a:cs typeface="Calibri"/>
              </a:rPr>
              <a:t>próprio</a:t>
            </a:r>
            <a:r>
              <a:rPr lang="en-US">
                <a:ea typeface="Calibri"/>
                <a:cs typeface="Calibri"/>
              </a:rPr>
              <a:t> touch da </a:t>
            </a:r>
            <a:r>
              <a:rPr lang="en-US" err="1">
                <a:ea typeface="Calibri"/>
                <a:cs typeface="Calibri"/>
              </a:rPr>
              <a:t>tela</a:t>
            </a:r>
            <a:r>
              <a:rPr lang="en-US">
                <a:ea typeface="Calibri"/>
                <a:cs typeface="Calibri"/>
              </a:rPr>
              <a:t> do smartphone.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34124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Esse é o </a:t>
            </a:r>
            <a:r>
              <a:rPr lang="en-US" err="1">
                <a:ea typeface="Calibri"/>
                <a:cs typeface="Calibri"/>
              </a:rPr>
              <a:t>gabarito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irá</a:t>
            </a:r>
            <a:r>
              <a:rPr lang="en-US">
                <a:ea typeface="Calibri"/>
                <a:cs typeface="Calibri"/>
              </a:rPr>
              <a:t> ser </a:t>
            </a:r>
            <a:r>
              <a:rPr lang="en-US" err="1">
                <a:ea typeface="Calibri"/>
                <a:cs typeface="Calibri"/>
              </a:rPr>
              <a:t>passado</a:t>
            </a:r>
            <a:r>
              <a:rPr lang="en-US">
                <a:ea typeface="Calibri"/>
                <a:cs typeface="Calibri"/>
              </a:rPr>
              <a:t> no final </a:t>
            </a:r>
            <a:r>
              <a:rPr lang="en-US" err="1">
                <a:ea typeface="Calibri"/>
                <a:cs typeface="Calibri"/>
              </a:rPr>
              <a:t>depois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todas</a:t>
            </a:r>
            <a:r>
              <a:rPr lang="en-US">
                <a:ea typeface="Calibri"/>
                <a:cs typeface="Calibri"/>
              </a:rPr>
              <a:t> as </a:t>
            </a:r>
            <a:r>
              <a:rPr lang="en-US" err="1">
                <a:ea typeface="Calibri"/>
                <a:cs typeface="Calibri"/>
              </a:rPr>
              <a:t>tentativas</a:t>
            </a:r>
            <a:r>
              <a:rPr lang="en-US">
                <a:ea typeface="Calibri"/>
                <a:cs typeface="Calibri"/>
              </a:rPr>
              <a:t>. </a:t>
            </a:r>
            <a:r>
              <a:rPr lang="en-US" err="1">
                <a:ea typeface="Calibri"/>
                <a:cs typeface="Calibri"/>
              </a:rPr>
              <a:t>Você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dar</a:t>
            </a:r>
            <a:r>
              <a:rPr lang="en-US">
                <a:ea typeface="Calibri"/>
                <a:cs typeface="Calibri"/>
              </a:rPr>
              <a:t> 5 min para </a:t>
            </a:r>
            <a:r>
              <a:rPr lang="en-US" err="1">
                <a:ea typeface="Calibri"/>
                <a:cs typeface="Calibri"/>
              </a:rPr>
              <a:t>essa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atividade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25670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Início</a:t>
            </a:r>
            <a:r>
              <a:rPr lang="en-US"/>
              <a:t> de outro </a:t>
            </a:r>
            <a:r>
              <a:rPr lang="en-US" err="1"/>
              <a:t>subtópico</a:t>
            </a:r>
            <a:endParaRPr lang="pt-BR" err="1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15135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Abra o debate. Caso </a:t>
            </a:r>
            <a:r>
              <a:rPr lang="en-US" err="1"/>
              <a:t>tenha</a:t>
            </a:r>
            <a:r>
              <a:rPr lang="en-US"/>
              <a:t> </a:t>
            </a:r>
            <a:r>
              <a:rPr lang="en-US" err="1"/>
              <a:t>muitos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peça</a:t>
            </a:r>
            <a:r>
              <a:rPr lang="en-US"/>
              <a:t> que </a:t>
            </a:r>
            <a:r>
              <a:rPr lang="en-US" err="1"/>
              <a:t>apenas</a:t>
            </a:r>
            <a:r>
              <a:rPr lang="en-US"/>
              <a:t> 2 </a:t>
            </a:r>
            <a:r>
              <a:rPr lang="en-US" err="1"/>
              <a:t>ou</a:t>
            </a:r>
            <a:r>
              <a:rPr lang="en-US"/>
              <a:t> 3 </a:t>
            </a:r>
            <a:r>
              <a:rPr lang="en-US" err="1"/>
              <a:t>possam</a:t>
            </a:r>
            <a:r>
              <a:rPr lang="en-US"/>
              <a:t> </a:t>
            </a:r>
            <a:r>
              <a:rPr lang="en-US" err="1"/>
              <a:t>comentar</a:t>
            </a:r>
            <a:r>
              <a:rPr lang="en-US"/>
              <a:t>. Caso </a:t>
            </a:r>
            <a:r>
              <a:rPr lang="en-US" err="1"/>
              <a:t>seja</a:t>
            </a:r>
            <a:r>
              <a:rPr lang="en-US"/>
              <a:t> on-line, incentive que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utilizem</a:t>
            </a:r>
            <a:r>
              <a:rPr lang="en-US"/>
              <a:t> o chat. </a:t>
            </a:r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alguns</a:t>
            </a:r>
            <a:r>
              <a:rPr lang="en-US"/>
              <a:t> deles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todos</a:t>
            </a:r>
            <a:r>
              <a:rPr lang="en-US"/>
              <a:t>, </a:t>
            </a:r>
            <a:r>
              <a:rPr lang="en-US" err="1"/>
              <a:t>caso</a:t>
            </a:r>
            <a:r>
              <a:rPr lang="en-US"/>
              <a:t> </a:t>
            </a:r>
            <a:r>
              <a:rPr lang="en-US" err="1"/>
              <a:t>sejam</a:t>
            </a:r>
            <a:r>
              <a:rPr lang="en-US"/>
              <a:t> </a:t>
            </a:r>
            <a:r>
              <a:rPr lang="en-US" err="1"/>
              <a:t>poucos</a:t>
            </a:r>
            <a:r>
              <a:rPr lang="en-US"/>
              <a:t>. </a:t>
            </a:r>
          </a:p>
          <a:p>
            <a:endParaRPr lang="en-US"/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79696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Apresente</a:t>
            </a:r>
            <a:r>
              <a:rPr lang="en-US"/>
              <a:t> o </a:t>
            </a:r>
            <a:r>
              <a:rPr lang="en-US" err="1"/>
              <a:t>vídeo</a:t>
            </a:r>
            <a:r>
              <a:rPr lang="en-US"/>
              <a:t>. Teste antes de </a:t>
            </a:r>
            <a:r>
              <a:rPr lang="en-US" err="1"/>
              <a:t>apresentar</a:t>
            </a:r>
            <a:r>
              <a:rPr lang="en-US"/>
              <a:t> à </a:t>
            </a:r>
            <a:r>
              <a:rPr lang="en-US" err="1"/>
              <a:t>classe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8745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Início</a:t>
            </a:r>
            <a:r>
              <a:rPr lang="en-US"/>
              <a:t> de outro </a:t>
            </a:r>
            <a:r>
              <a:rPr lang="en-US" err="1"/>
              <a:t>subtópico</a:t>
            </a:r>
            <a:r>
              <a:rPr lang="en-US"/>
              <a:t>: </a:t>
            </a:r>
            <a:r>
              <a:rPr lang="en-US" err="1"/>
              <a:t>ventile</a:t>
            </a:r>
            <a:r>
              <a:rPr lang="en-US"/>
              <a:t> do </a:t>
            </a:r>
            <a:r>
              <a:rPr lang="en-US" err="1"/>
              <a:t>programa</a:t>
            </a:r>
            <a:r>
              <a:rPr lang="en-US"/>
              <a:t> de </a:t>
            </a:r>
            <a:r>
              <a:rPr lang="en-US" err="1"/>
              <a:t>crinças</a:t>
            </a:r>
            <a:r>
              <a:rPr lang="en-US"/>
              <a:t> e </a:t>
            </a:r>
            <a:r>
              <a:rPr lang="en-US" err="1"/>
              <a:t>jovens</a:t>
            </a:r>
            <a:r>
              <a:rPr lang="en-US"/>
              <a:t>. Caso </a:t>
            </a:r>
            <a:r>
              <a:rPr lang="en-US" err="1"/>
              <a:t>você</a:t>
            </a:r>
            <a:r>
              <a:rPr lang="en-US"/>
              <a:t>  </a:t>
            </a:r>
            <a:r>
              <a:rPr lang="en-US" err="1"/>
              <a:t>tenha</a:t>
            </a:r>
            <a:r>
              <a:rPr lang="en-US"/>
              <a:t> </a:t>
            </a:r>
            <a:r>
              <a:rPr lang="en-US" err="1"/>
              <a:t>dúvidas</a:t>
            </a:r>
            <a:r>
              <a:rPr lang="en-US"/>
              <a:t>, procure </a:t>
            </a:r>
            <a:r>
              <a:rPr lang="en-US" err="1"/>
              <a:t>mais</a:t>
            </a:r>
            <a:r>
              <a:rPr lang="en-US"/>
              <a:t> </a:t>
            </a:r>
            <a:r>
              <a:rPr lang="en-US" err="1"/>
              <a:t>sobre</a:t>
            </a:r>
            <a:r>
              <a:rPr lang="en-US"/>
              <a:t> </a:t>
            </a:r>
            <a:r>
              <a:rPr lang="en-US" err="1"/>
              <a:t>este</a:t>
            </a:r>
            <a:r>
              <a:rPr lang="en-US"/>
              <a:t> </a:t>
            </a:r>
            <a:r>
              <a:rPr lang="en-US" err="1"/>
              <a:t>assunto</a:t>
            </a:r>
            <a:r>
              <a:rPr lang="en-US"/>
              <a:t>.</a:t>
            </a:r>
            <a:endParaRPr lang="en-US" err="1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37012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Leia </a:t>
            </a:r>
            <a:r>
              <a:rPr lang="en-US" err="1"/>
              <a:t>esse</a:t>
            </a:r>
            <a:r>
              <a:rPr lang="en-US"/>
              <a:t> </a:t>
            </a:r>
            <a:r>
              <a:rPr lang="en-US" err="1"/>
              <a:t>tópico</a:t>
            </a:r>
            <a:r>
              <a:rPr lang="en-US"/>
              <a:t>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3359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a um </a:t>
            </a:r>
            <a:r>
              <a:rPr lang="en-US" err="1"/>
              <a:t>jovem</a:t>
            </a:r>
            <a:r>
              <a:rPr lang="en-US"/>
              <a:t> que </a:t>
            </a:r>
            <a:r>
              <a:rPr lang="en-US" err="1"/>
              <a:t>ainda</a:t>
            </a:r>
            <a:r>
              <a:rPr lang="en-US"/>
              <a:t> </a:t>
            </a:r>
            <a:r>
              <a:rPr lang="en-US" err="1"/>
              <a:t>não</a:t>
            </a:r>
            <a:r>
              <a:rPr lang="en-US"/>
              <a:t> leu 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essas</a:t>
            </a:r>
            <a:r>
              <a:rPr lang="en-US"/>
              <a:t> </a:t>
            </a:r>
            <a:r>
              <a:rPr lang="en-US" err="1"/>
              <a:t>perguntas</a:t>
            </a:r>
            <a:r>
              <a:rPr lang="en-US"/>
              <a:t>. </a:t>
            </a:r>
            <a:r>
              <a:rPr lang="en-US" err="1"/>
              <a:t>Enfatize</a:t>
            </a:r>
            <a:r>
              <a:rPr lang="en-US"/>
              <a:t> a </a:t>
            </a:r>
            <a:r>
              <a:rPr lang="en-US" err="1"/>
              <a:t>importância</a:t>
            </a:r>
            <a:r>
              <a:rPr lang="en-US"/>
              <a:t> das </a:t>
            </a:r>
            <a:r>
              <a:rPr lang="en-US" err="1"/>
              <a:t>metas</a:t>
            </a:r>
            <a:r>
              <a:rPr lang="en-US"/>
              <a:t> para se </a:t>
            </a:r>
            <a:r>
              <a:rPr lang="en-US" err="1"/>
              <a:t>prepararem</a:t>
            </a:r>
            <a:r>
              <a:rPr lang="en-US"/>
              <a:t> para a </a:t>
            </a:r>
            <a:r>
              <a:rPr lang="en-US" err="1"/>
              <a:t>missão</a:t>
            </a:r>
            <a:r>
              <a:rPr lang="en-US"/>
              <a:t> e para a </a:t>
            </a:r>
            <a:r>
              <a:rPr lang="en-US" err="1"/>
              <a:t>vida</a:t>
            </a:r>
            <a:r>
              <a:rPr lang="en-US"/>
              <a:t>. 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98553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a um </a:t>
            </a:r>
            <a:r>
              <a:rPr lang="en-US" err="1"/>
              <a:t>jovem</a:t>
            </a:r>
            <a:r>
              <a:rPr lang="en-US"/>
              <a:t> que </a:t>
            </a:r>
            <a:r>
              <a:rPr lang="en-US" err="1"/>
              <a:t>ainda</a:t>
            </a:r>
            <a:r>
              <a:rPr lang="en-US"/>
              <a:t> </a:t>
            </a:r>
            <a:r>
              <a:rPr lang="en-US" err="1"/>
              <a:t>não</a:t>
            </a:r>
            <a:r>
              <a:rPr lang="en-US"/>
              <a:t> leu para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essa</a:t>
            </a:r>
            <a:r>
              <a:rPr lang="en-US"/>
              <a:t> </a:t>
            </a:r>
            <a:r>
              <a:rPr lang="en-US" err="1"/>
              <a:t>citação</a:t>
            </a:r>
            <a:r>
              <a:rPr lang="en-US"/>
              <a:t>. </a:t>
            </a:r>
            <a:r>
              <a:rPr lang="en-US" err="1"/>
              <a:t>Enfatize</a:t>
            </a:r>
            <a:r>
              <a:rPr lang="en-US"/>
              <a:t> a </a:t>
            </a:r>
            <a:r>
              <a:rPr lang="en-US" err="1"/>
              <a:t>importância</a:t>
            </a:r>
            <a:r>
              <a:rPr lang="en-US"/>
              <a:t> </a:t>
            </a:r>
            <a:r>
              <a:rPr lang="en-US" err="1"/>
              <a:t>em</a:t>
            </a:r>
            <a:r>
              <a:rPr lang="en-US"/>
              <a:t> </a:t>
            </a:r>
            <a:r>
              <a:rPr lang="en-US" err="1"/>
              <a:t>dividir</a:t>
            </a:r>
            <a:r>
              <a:rPr lang="en-US"/>
              <a:t> as </a:t>
            </a:r>
            <a:r>
              <a:rPr lang="en-US" err="1"/>
              <a:t>metas</a:t>
            </a:r>
            <a:r>
              <a:rPr lang="en-US"/>
              <a:t> </a:t>
            </a:r>
            <a:r>
              <a:rPr lang="en-US" err="1"/>
              <a:t>em</a:t>
            </a:r>
            <a:r>
              <a:rPr lang="en-US"/>
              <a:t>  </a:t>
            </a:r>
            <a:r>
              <a:rPr lang="en-US" err="1"/>
              <a:t>pequenas</a:t>
            </a:r>
            <a:r>
              <a:rPr lang="en-US"/>
              <a:t> partes.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7794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Leia a </a:t>
            </a:r>
            <a:r>
              <a:rPr lang="en-US" err="1">
                <a:ea typeface="Calibri"/>
                <a:cs typeface="Calibri"/>
              </a:rPr>
              <a:t>programação</a:t>
            </a:r>
            <a:r>
              <a:rPr lang="en-US">
                <a:ea typeface="Calibri"/>
                <a:cs typeface="Calibri"/>
              </a:rPr>
              <a:t> dos </a:t>
            </a:r>
            <a:r>
              <a:rPr lang="en-US" err="1">
                <a:ea typeface="Calibri"/>
                <a:cs typeface="Calibri"/>
              </a:rPr>
              <a:t>módulos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88621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Leia e abra o debate. Caso </a:t>
            </a:r>
            <a:r>
              <a:rPr lang="en-US" err="1"/>
              <a:t>tenha</a:t>
            </a:r>
            <a:r>
              <a:rPr lang="en-US"/>
              <a:t> </a:t>
            </a:r>
            <a:r>
              <a:rPr lang="en-US" err="1"/>
              <a:t>muitos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peça</a:t>
            </a:r>
            <a:r>
              <a:rPr lang="en-US"/>
              <a:t> que </a:t>
            </a:r>
            <a:r>
              <a:rPr lang="en-US" err="1"/>
              <a:t>apenas</a:t>
            </a:r>
            <a:r>
              <a:rPr lang="en-US"/>
              <a:t> 2 </a:t>
            </a:r>
            <a:r>
              <a:rPr lang="en-US" err="1"/>
              <a:t>ou</a:t>
            </a:r>
            <a:r>
              <a:rPr lang="en-US"/>
              <a:t> 3 </a:t>
            </a:r>
            <a:r>
              <a:rPr lang="en-US" err="1"/>
              <a:t>possam</a:t>
            </a:r>
            <a:r>
              <a:rPr lang="en-US"/>
              <a:t> </a:t>
            </a:r>
            <a:r>
              <a:rPr lang="en-US" err="1"/>
              <a:t>comentar</a:t>
            </a:r>
            <a:r>
              <a:rPr lang="en-US"/>
              <a:t>. Caso </a:t>
            </a:r>
            <a:r>
              <a:rPr lang="en-US" err="1"/>
              <a:t>seja</a:t>
            </a:r>
            <a:r>
              <a:rPr lang="en-US"/>
              <a:t> on-line, incentive que </a:t>
            </a:r>
            <a:r>
              <a:rPr lang="en-US" err="1"/>
              <a:t>os</a:t>
            </a:r>
            <a:r>
              <a:rPr lang="en-US"/>
              <a:t> </a:t>
            </a:r>
            <a:r>
              <a:rPr lang="en-US" err="1"/>
              <a:t>jovens</a:t>
            </a:r>
            <a:r>
              <a:rPr lang="en-US"/>
              <a:t> </a:t>
            </a:r>
            <a:r>
              <a:rPr lang="en-US" err="1"/>
              <a:t>utilizem</a:t>
            </a:r>
            <a:r>
              <a:rPr lang="en-US"/>
              <a:t> o chat. </a:t>
            </a:r>
            <a:r>
              <a:rPr lang="en-US" err="1"/>
              <a:t>Você</a:t>
            </a:r>
            <a:r>
              <a:rPr lang="en-US"/>
              <a:t> </a:t>
            </a:r>
            <a:r>
              <a:rPr lang="en-US" err="1"/>
              <a:t>pode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 </a:t>
            </a:r>
            <a:r>
              <a:rPr lang="en-US" err="1"/>
              <a:t>alguns</a:t>
            </a:r>
            <a:r>
              <a:rPr lang="en-US"/>
              <a:t> deles </a:t>
            </a:r>
            <a:r>
              <a:rPr lang="en-US" err="1"/>
              <a:t>ou</a:t>
            </a:r>
            <a:r>
              <a:rPr lang="en-US"/>
              <a:t> </a:t>
            </a:r>
            <a:r>
              <a:rPr lang="en-US" err="1"/>
              <a:t>todos</a:t>
            </a:r>
            <a:r>
              <a:rPr lang="en-US"/>
              <a:t>, </a:t>
            </a:r>
            <a:r>
              <a:rPr lang="en-US" err="1"/>
              <a:t>caso</a:t>
            </a:r>
            <a:r>
              <a:rPr lang="en-US"/>
              <a:t> </a:t>
            </a:r>
            <a:r>
              <a:rPr lang="en-US" err="1"/>
              <a:t>sejam</a:t>
            </a:r>
            <a:r>
              <a:rPr lang="en-US"/>
              <a:t> </a:t>
            </a:r>
            <a:r>
              <a:rPr lang="en-US" err="1"/>
              <a:t>poucos</a:t>
            </a:r>
            <a:r>
              <a:rPr lang="en-US"/>
              <a:t>. 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6978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a um </a:t>
            </a:r>
            <a:r>
              <a:rPr lang="en-US" err="1"/>
              <a:t>jovem</a:t>
            </a:r>
            <a:r>
              <a:rPr lang="en-US"/>
              <a:t> que </a:t>
            </a:r>
            <a:r>
              <a:rPr lang="en-US" err="1"/>
              <a:t>leia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slide.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488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a outro </a:t>
            </a:r>
            <a:r>
              <a:rPr lang="en-US" err="1"/>
              <a:t>jovem</a:t>
            </a:r>
            <a:r>
              <a:rPr lang="en-US"/>
              <a:t> que </a:t>
            </a:r>
            <a:r>
              <a:rPr lang="en-US" err="1"/>
              <a:t>leia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slide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94731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Sonde com </a:t>
            </a:r>
            <a:r>
              <a:rPr lang="en-US" err="1">
                <a:ea typeface="Calibri"/>
                <a:cs typeface="Calibri"/>
              </a:rPr>
              <a:t>eles</a:t>
            </a:r>
            <a:r>
              <a:rPr lang="en-US">
                <a:ea typeface="Calibri"/>
                <a:cs typeface="Calibri"/>
              </a:rPr>
              <a:t> o que </a:t>
            </a:r>
            <a:r>
              <a:rPr lang="en-US" err="1">
                <a:ea typeface="Calibri"/>
                <a:cs typeface="Calibri"/>
              </a:rPr>
              <a:t>pensam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sobre</a:t>
            </a:r>
            <a:r>
              <a:rPr lang="en-US">
                <a:ea typeface="Calibri"/>
                <a:cs typeface="Calibri"/>
              </a:rPr>
              <a:t> o </a:t>
            </a:r>
            <a:r>
              <a:rPr lang="en-US" err="1">
                <a:ea typeface="Calibri"/>
                <a:cs typeface="Calibri"/>
              </a:rPr>
              <a:t>dia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dia</a:t>
            </a:r>
            <a:r>
              <a:rPr lang="en-US">
                <a:ea typeface="Calibri"/>
                <a:cs typeface="Calibri"/>
              </a:rPr>
              <a:t> de um </a:t>
            </a:r>
            <a:r>
              <a:rPr lang="en-US" err="1">
                <a:ea typeface="Calibri"/>
                <a:cs typeface="Calibri"/>
              </a:rPr>
              <a:t>missionário</a:t>
            </a:r>
            <a:r>
              <a:rPr lang="en-US">
                <a:ea typeface="Calibri"/>
                <a:cs typeface="Calibri"/>
              </a:rPr>
              <a:t> de tempo integral. </a:t>
            </a:r>
            <a:r>
              <a:rPr lang="en-US" err="1">
                <a:ea typeface="Calibri"/>
                <a:cs typeface="Calibri"/>
              </a:rPr>
              <a:t>Corrija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caso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seja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necessário</a:t>
            </a:r>
            <a:r>
              <a:rPr lang="en-US">
                <a:ea typeface="Calibri"/>
                <a:cs typeface="Calibri"/>
              </a:rPr>
              <a:t>. </a:t>
            </a:r>
            <a:r>
              <a:rPr lang="en-US"/>
              <a:t>Caso </a:t>
            </a:r>
            <a:r>
              <a:rPr lang="en-US" err="1"/>
              <a:t>tenha</a:t>
            </a:r>
            <a:r>
              <a:rPr lang="en-US"/>
              <a:t> </a:t>
            </a:r>
            <a:r>
              <a:rPr lang="en-US" err="1"/>
              <a:t>dúvida</a:t>
            </a:r>
            <a:r>
              <a:rPr lang="en-US"/>
              <a:t> </a:t>
            </a:r>
            <a:r>
              <a:rPr lang="en-US" err="1"/>
              <a:t>busque</a:t>
            </a:r>
            <a:r>
              <a:rPr lang="en-US"/>
              <a:t> </a:t>
            </a:r>
            <a:r>
              <a:rPr lang="en-US" err="1"/>
              <a:t>mais</a:t>
            </a:r>
            <a:r>
              <a:rPr lang="en-US"/>
              <a:t> </a:t>
            </a:r>
            <a:r>
              <a:rPr lang="en-US" err="1"/>
              <a:t>informações</a:t>
            </a:r>
            <a:r>
              <a:rPr lang="en-US"/>
              <a:t> </a:t>
            </a:r>
            <a:r>
              <a:rPr lang="en-US" err="1"/>
              <a:t>sobre</a:t>
            </a:r>
            <a:r>
              <a:rPr lang="en-US"/>
              <a:t> o </a:t>
            </a:r>
            <a:r>
              <a:rPr lang="en-US" err="1"/>
              <a:t>assunto</a:t>
            </a:r>
            <a:r>
              <a:rPr lang="en-US"/>
              <a:t>.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0206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Sonde com </a:t>
            </a:r>
            <a:r>
              <a:rPr lang="en-US" err="1"/>
              <a:t>eles</a:t>
            </a:r>
            <a:r>
              <a:rPr lang="en-US"/>
              <a:t> o que </a:t>
            </a:r>
            <a:r>
              <a:rPr lang="en-US" err="1"/>
              <a:t>pensam</a:t>
            </a:r>
            <a:r>
              <a:rPr lang="en-US"/>
              <a:t> </a:t>
            </a:r>
            <a:r>
              <a:rPr lang="en-US" err="1"/>
              <a:t>sobre</a:t>
            </a:r>
            <a:r>
              <a:rPr lang="en-US"/>
              <a:t> o </a:t>
            </a:r>
            <a:r>
              <a:rPr lang="en-US" err="1"/>
              <a:t>dia</a:t>
            </a:r>
            <a:r>
              <a:rPr lang="en-US"/>
              <a:t> a </a:t>
            </a:r>
            <a:r>
              <a:rPr lang="en-US" err="1"/>
              <a:t>dia</a:t>
            </a:r>
            <a:r>
              <a:rPr lang="en-US"/>
              <a:t> de um </a:t>
            </a:r>
            <a:r>
              <a:rPr lang="en-US" err="1"/>
              <a:t>missionário</a:t>
            </a:r>
            <a:r>
              <a:rPr lang="en-US"/>
              <a:t> de </a:t>
            </a:r>
            <a:r>
              <a:rPr lang="en-US" err="1"/>
              <a:t>serviço</a:t>
            </a:r>
            <a:r>
              <a:rPr lang="en-US"/>
              <a:t>. </a:t>
            </a:r>
            <a:r>
              <a:rPr lang="en-US" err="1"/>
              <a:t>Corrija</a:t>
            </a:r>
            <a:r>
              <a:rPr lang="en-US"/>
              <a:t> </a:t>
            </a:r>
            <a:r>
              <a:rPr lang="en-US" err="1"/>
              <a:t>caso</a:t>
            </a:r>
            <a:r>
              <a:rPr lang="en-US"/>
              <a:t> </a:t>
            </a:r>
            <a:r>
              <a:rPr lang="en-US" err="1"/>
              <a:t>seja</a:t>
            </a:r>
            <a:r>
              <a:rPr lang="en-US"/>
              <a:t> </a:t>
            </a:r>
            <a:r>
              <a:rPr lang="en-US" err="1"/>
              <a:t>necessário</a:t>
            </a:r>
            <a:r>
              <a:rPr lang="en-US"/>
              <a:t>. Caso </a:t>
            </a:r>
            <a:r>
              <a:rPr lang="en-US" err="1"/>
              <a:t>tenha</a:t>
            </a:r>
            <a:r>
              <a:rPr lang="en-US"/>
              <a:t> </a:t>
            </a:r>
            <a:r>
              <a:rPr lang="en-US" err="1"/>
              <a:t>dúvida</a:t>
            </a:r>
            <a:r>
              <a:rPr lang="en-US"/>
              <a:t> </a:t>
            </a:r>
            <a:r>
              <a:rPr lang="en-US" err="1"/>
              <a:t>busque</a:t>
            </a:r>
            <a:r>
              <a:rPr lang="en-US"/>
              <a:t> </a:t>
            </a:r>
            <a:r>
              <a:rPr lang="en-US" err="1"/>
              <a:t>mais</a:t>
            </a:r>
            <a:r>
              <a:rPr lang="en-US"/>
              <a:t> </a:t>
            </a:r>
            <a:r>
              <a:rPr lang="en-US" err="1"/>
              <a:t>informações</a:t>
            </a:r>
            <a:r>
              <a:rPr lang="en-US"/>
              <a:t> </a:t>
            </a:r>
            <a:r>
              <a:rPr lang="en-US" err="1"/>
              <a:t>sobre</a:t>
            </a:r>
            <a:r>
              <a:rPr lang="en-US"/>
              <a:t> o </a:t>
            </a:r>
            <a:r>
              <a:rPr lang="en-US" err="1"/>
              <a:t>assunto</a:t>
            </a:r>
            <a:r>
              <a:rPr lang="en-US"/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8935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a outro </a:t>
            </a:r>
            <a:r>
              <a:rPr lang="en-US" err="1"/>
              <a:t>jovem</a:t>
            </a:r>
            <a:r>
              <a:rPr lang="en-US"/>
              <a:t> que </a:t>
            </a:r>
            <a:r>
              <a:rPr lang="en-US" err="1"/>
              <a:t>leia</a:t>
            </a:r>
            <a:r>
              <a:rPr lang="en-US"/>
              <a:t> </a:t>
            </a:r>
            <a:r>
              <a:rPr lang="en-US" err="1"/>
              <a:t>essa</a:t>
            </a:r>
            <a:r>
              <a:rPr lang="en-US"/>
              <a:t> </a:t>
            </a:r>
            <a:r>
              <a:rPr lang="en-US" err="1"/>
              <a:t>citação</a:t>
            </a:r>
            <a:r>
              <a:rPr lang="en-US"/>
              <a:t>. Incentive a </a:t>
            </a:r>
            <a:r>
              <a:rPr lang="en-US" err="1"/>
              <a:t>importância</a:t>
            </a:r>
            <a:r>
              <a:rPr lang="en-US"/>
              <a:t> de 7 </a:t>
            </a:r>
            <a:r>
              <a:rPr lang="en-US" err="1"/>
              <a:t>pregar</a:t>
            </a:r>
            <a:r>
              <a:rPr lang="en-US"/>
              <a:t> "o </a:t>
            </a:r>
            <a:r>
              <a:rPr lang="en-US" err="1"/>
              <a:t>evangelho</a:t>
            </a:r>
            <a:r>
              <a:rPr lang="en-US"/>
              <a:t> a </a:t>
            </a:r>
            <a:r>
              <a:rPr lang="en-US" err="1"/>
              <a:t>toda</a:t>
            </a:r>
            <a:r>
              <a:rPr lang="en-US"/>
              <a:t> criatura" (Marcos 16:15)</a:t>
            </a:r>
            <a:endParaRPr lang="pt-BR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51322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para 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; </a:t>
            </a:r>
            <a:r>
              <a:rPr lang="en-US" err="1"/>
              <a:t>permita</a:t>
            </a:r>
            <a:r>
              <a:rPr lang="en-US"/>
              <a:t> que </a:t>
            </a:r>
            <a:r>
              <a:rPr lang="en-US" err="1"/>
              <a:t>eles</a:t>
            </a:r>
            <a:r>
              <a:rPr lang="en-US"/>
              <a:t> </a:t>
            </a:r>
            <a:r>
              <a:rPr lang="en-US" err="1"/>
              <a:t>ponderem</a:t>
            </a:r>
            <a:r>
              <a:rPr lang="en-US"/>
              <a:t> e </a:t>
            </a:r>
            <a:r>
              <a:rPr lang="en-US" err="1"/>
              <a:t>anotem</a:t>
            </a:r>
            <a:r>
              <a:rPr lang="en-US"/>
              <a:t> </a:t>
            </a:r>
            <a:r>
              <a:rPr lang="en-US" err="1"/>
              <a:t>suas</a:t>
            </a:r>
            <a:r>
              <a:rPr lang="en-US"/>
              <a:t> </a:t>
            </a:r>
            <a:r>
              <a:rPr lang="en-US" err="1"/>
              <a:t>impressões</a:t>
            </a:r>
            <a:r>
              <a:rPr lang="en-US"/>
              <a:t> </a:t>
            </a:r>
            <a:r>
              <a:rPr lang="en-US" err="1"/>
              <a:t>em</a:t>
            </a:r>
            <a:r>
              <a:rPr lang="en-US"/>
              <a:t> um </a:t>
            </a:r>
            <a:r>
              <a:rPr lang="en-US" err="1"/>
              <a:t>caderno</a:t>
            </a:r>
            <a:r>
              <a:rPr lang="en-US"/>
              <a:t>. </a:t>
            </a:r>
            <a:r>
              <a:rPr lang="en-US" err="1"/>
              <a:t>Dê</a:t>
            </a:r>
            <a:r>
              <a:rPr lang="en-US"/>
              <a:t> 1 min para </a:t>
            </a:r>
            <a:r>
              <a:rPr lang="en-US" err="1"/>
              <a:t>esse</a:t>
            </a:r>
            <a:r>
              <a:rPr lang="en-US"/>
              <a:t> </a:t>
            </a:r>
            <a:r>
              <a:rPr lang="en-US" err="1"/>
              <a:t>processo</a:t>
            </a:r>
            <a:r>
              <a:rPr lang="en-US"/>
              <a:t>. </a:t>
            </a:r>
            <a:r>
              <a:rPr lang="en-US" err="1"/>
              <a:t>Depois</a:t>
            </a:r>
            <a:r>
              <a:rPr lang="en-US"/>
              <a:t> </a:t>
            </a:r>
            <a:r>
              <a:rPr lang="en-US" err="1"/>
              <a:t>fale</a:t>
            </a:r>
            <a:r>
              <a:rPr lang="en-US"/>
              <a:t> que </a:t>
            </a:r>
            <a:r>
              <a:rPr lang="en-US" err="1"/>
              <a:t>cada</a:t>
            </a:r>
            <a:r>
              <a:rPr lang="en-US"/>
              <a:t> </a:t>
            </a:r>
            <a:r>
              <a:rPr lang="en-US" err="1"/>
              <a:t>QRcode</a:t>
            </a:r>
            <a:r>
              <a:rPr lang="en-US"/>
              <a:t> leva a </a:t>
            </a:r>
            <a:r>
              <a:rPr lang="en-US" err="1"/>
              <a:t>uma</a:t>
            </a:r>
            <a:r>
              <a:rPr lang="en-US"/>
              <a:t> </a:t>
            </a:r>
            <a:r>
              <a:rPr lang="en-US" err="1"/>
              <a:t>ação</a:t>
            </a:r>
            <a:r>
              <a:rPr lang="en-US"/>
              <a:t> e que </a:t>
            </a:r>
            <a:r>
              <a:rPr lang="en-US" err="1"/>
              <a:t>eles</a:t>
            </a:r>
            <a:r>
              <a:rPr lang="en-US"/>
              <a:t> </a:t>
            </a:r>
            <a:r>
              <a:rPr lang="en-US" err="1"/>
              <a:t>podem</a:t>
            </a:r>
            <a:r>
              <a:rPr lang="en-US"/>
              <a:t> </a:t>
            </a:r>
            <a:r>
              <a:rPr lang="en-US" err="1"/>
              <a:t>começar</a:t>
            </a:r>
            <a:r>
              <a:rPr lang="en-US"/>
              <a:t> </a:t>
            </a:r>
            <a:r>
              <a:rPr lang="en-US" err="1"/>
              <a:t>hoje</a:t>
            </a:r>
            <a:r>
              <a:rPr lang="en-US"/>
              <a:t> a </a:t>
            </a:r>
            <a:r>
              <a:rPr lang="en-US" err="1"/>
              <a:t>experimentar</a:t>
            </a:r>
            <a:r>
              <a:rPr lang="en-US"/>
              <a:t> a ser um(a) </a:t>
            </a:r>
            <a:r>
              <a:rPr lang="en-US" err="1"/>
              <a:t>missionário</a:t>
            </a:r>
            <a:r>
              <a:rPr lang="en-US"/>
              <a:t> (a).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85916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Início</a:t>
            </a:r>
            <a:r>
              <a:rPr lang="en-US"/>
              <a:t> de outro </a:t>
            </a:r>
            <a:r>
              <a:rPr lang="en-US" err="1"/>
              <a:t>subtópico</a:t>
            </a:r>
            <a:r>
              <a:rPr lang="en-US"/>
              <a:t>: </a:t>
            </a:r>
            <a:r>
              <a:rPr lang="en-US" err="1"/>
              <a:t>ventile</a:t>
            </a:r>
            <a:r>
              <a:rPr lang="en-US"/>
              <a:t> </a:t>
            </a:r>
            <a:r>
              <a:rPr lang="en-US" err="1"/>
              <a:t>sobre</a:t>
            </a:r>
            <a:r>
              <a:rPr lang="en-US"/>
              <a:t> o </a:t>
            </a:r>
            <a:r>
              <a:rPr lang="en-US" err="1"/>
              <a:t>curso</a:t>
            </a:r>
            <a:r>
              <a:rPr lang="en-US"/>
              <a:t> no Instituto. Caso </a:t>
            </a:r>
            <a:r>
              <a:rPr lang="en-US" err="1"/>
              <a:t>você</a:t>
            </a:r>
            <a:r>
              <a:rPr lang="en-US"/>
              <a:t>  </a:t>
            </a:r>
            <a:r>
              <a:rPr lang="en-US" err="1"/>
              <a:t>tenha</a:t>
            </a:r>
            <a:r>
              <a:rPr lang="en-US"/>
              <a:t> </a:t>
            </a:r>
            <a:r>
              <a:rPr lang="en-US" err="1"/>
              <a:t>dúvidas</a:t>
            </a:r>
            <a:r>
              <a:rPr lang="en-US"/>
              <a:t>, procure </a:t>
            </a:r>
            <a:r>
              <a:rPr lang="en-US" err="1"/>
              <a:t>mais</a:t>
            </a:r>
            <a:r>
              <a:rPr lang="en-US"/>
              <a:t> </a:t>
            </a:r>
            <a:r>
              <a:rPr lang="en-US" err="1"/>
              <a:t>sobre</a:t>
            </a:r>
            <a:r>
              <a:rPr lang="en-US"/>
              <a:t> </a:t>
            </a:r>
            <a:r>
              <a:rPr lang="en-US" err="1"/>
              <a:t>este</a:t>
            </a:r>
            <a:r>
              <a:rPr lang="en-US"/>
              <a:t> </a:t>
            </a:r>
            <a:r>
              <a:rPr lang="en-US" err="1"/>
              <a:t>assunto</a:t>
            </a:r>
            <a:r>
              <a:rPr lang="en-US"/>
              <a:t>.</a:t>
            </a:r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26867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 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esse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tópico</a:t>
            </a:r>
            <a:r>
              <a:rPr lang="en-US">
                <a:ea typeface="Calibri"/>
                <a:cs typeface="Calibri"/>
              </a:rPr>
              <a:t>. Caso ache </a:t>
            </a:r>
            <a:r>
              <a:rPr lang="en-US" err="1">
                <a:ea typeface="Calibri"/>
                <a:cs typeface="Calibri"/>
              </a:rPr>
              <a:t>interessante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convide</a:t>
            </a:r>
            <a:r>
              <a:rPr lang="en-US">
                <a:ea typeface="Calibri"/>
                <a:cs typeface="Calibri"/>
              </a:rPr>
              <a:t> o </a:t>
            </a:r>
            <a:r>
              <a:rPr lang="en-US" err="1">
                <a:ea typeface="Calibri"/>
                <a:cs typeface="Calibri"/>
              </a:rPr>
              <a:t>diretor</a:t>
            </a:r>
            <a:r>
              <a:rPr lang="en-US">
                <a:ea typeface="Calibri"/>
                <a:cs typeface="Calibri"/>
              </a:rPr>
              <a:t> do Instituto para </a:t>
            </a:r>
            <a:r>
              <a:rPr lang="en-US" err="1">
                <a:ea typeface="Calibri"/>
                <a:cs typeface="Calibri"/>
              </a:rPr>
              <a:t>falar</a:t>
            </a:r>
            <a:r>
              <a:rPr lang="en-US">
                <a:ea typeface="Calibri"/>
                <a:cs typeface="Calibri"/>
              </a:rPr>
              <a:t> das </a:t>
            </a:r>
            <a:r>
              <a:rPr lang="en-US" err="1">
                <a:ea typeface="Calibri"/>
                <a:cs typeface="Calibri"/>
              </a:rPr>
              <a:t>matrículas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este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ano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63049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Incentive </a:t>
            </a:r>
            <a:r>
              <a:rPr lang="en-US" err="1">
                <a:ea typeface="Calibri"/>
                <a:cs typeface="Calibri"/>
              </a:rPr>
              <a:t>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baixar</a:t>
            </a:r>
            <a:r>
              <a:rPr lang="en-US">
                <a:ea typeface="Calibri"/>
                <a:cs typeface="Calibri"/>
              </a:rPr>
              <a:t> o App </a:t>
            </a:r>
            <a:r>
              <a:rPr lang="en-US" err="1">
                <a:ea typeface="Calibri"/>
                <a:cs typeface="Calibri"/>
              </a:rPr>
              <a:t>Crianças</a:t>
            </a:r>
            <a:r>
              <a:rPr lang="en-US">
                <a:ea typeface="Calibri"/>
                <a:cs typeface="Calibri"/>
              </a:rPr>
              <a:t> e Jovens e a registrar </a:t>
            </a:r>
            <a:r>
              <a:rPr lang="en-US" err="1">
                <a:ea typeface="Calibri"/>
                <a:cs typeface="Calibri"/>
              </a:rPr>
              <a:t>suas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metas</a:t>
            </a:r>
            <a:r>
              <a:rPr lang="en-US">
                <a:ea typeface="Calibri"/>
                <a:cs typeface="Calibri"/>
              </a:rPr>
              <a:t>. </a:t>
            </a:r>
            <a:r>
              <a:rPr lang="en-US" err="1">
                <a:ea typeface="Calibri"/>
                <a:cs typeface="Calibri"/>
              </a:rPr>
              <a:t>Enfatize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novamente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importância</a:t>
            </a:r>
            <a:r>
              <a:rPr lang="en-US">
                <a:ea typeface="Calibri"/>
                <a:cs typeface="Calibri"/>
              </a:rPr>
              <a:t> das </a:t>
            </a:r>
            <a:r>
              <a:rPr lang="en-US" err="1">
                <a:ea typeface="Calibri"/>
                <a:cs typeface="Calibri"/>
              </a:rPr>
              <a:t>metas</a:t>
            </a:r>
            <a:r>
              <a:rPr lang="en-US">
                <a:ea typeface="Calibri"/>
                <a:cs typeface="Calibri"/>
              </a:rPr>
              <a:t> para a </a:t>
            </a:r>
            <a:r>
              <a:rPr lang="en-US" err="1">
                <a:ea typeface="Calibri"/>
                <a:cs typeface="Calibri"/>
              </a:rPr>
              <a:t>missão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vida</a:t>
            </a:r>
            <a:r>
              <a:rPr lang="en-US">
                <a:ea typeface="Calibri"/>
                <a:cs typeface="Calibri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5464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Leia </a:t>
            </a:r>
            <a:r>
              <a:rPr lang="en-US" err="1">
                <a:ea typeface="Calibri"/>
                <a:cs typeface="Calibri"/>
              </a:rPr>
              <a:t>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tópicos</a:t>
            </a:r>
            <a:r>
              <a:rPr lang="en-US">
                <a:ea typeface="Calibri"/>
                <a:cs typeface="Calibri"/>
              </a:rPr>
              <a:t> do que </a:t>
            </a:r>
            <a:r>
              <a:rPr lang="en-US" err="1">
                <a:ea typeface="Calibri"/>
                <a:cs typeface="Calibri"/>
              </a:rPr>
              <a:t>será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apresentado</a:t>
            </a:r>
            <a:r>
              <a:rPr lang="en-US">
                <a:ea typeface="Calibri"/>
                <a:cs typeface="Calibri"/>
              </a:rPr>
              <a:t> no </a:t>
            </a:r>
            <a:r>
              <a:rPr lang="en-US" err="1">
                <a:ea typeface="Calibri"/>
                <a:cs typeface="Calibri"/>
              </a:rPr>
              <a:t>módulo</a:t>
            </a:r>
            <a:r>
              <a:rPr lang="en-US">
                <a:ea typeface="Calibri"/>
                <a:cs typeface="Calibri"/>
              </a:rPr>
              <a:t> 1.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75743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Mostre</a:t>
            </a:r>
            <a:r>
              <a:rPr lang="en-US">
                <a:ea typeface="Calibri"/>
                <a:cs typeface="Calibri"/>
              </a:rPr>
              <a:t> o QR para </a:t>
            </a:r>
            <a:r>
              <a:rPr lang="en-US" err="1">
                <a:ea typeface="Calibri"/>
                <a:cs typeface="Calibri"/>
              </a:rPr>
              <a:t>baixar</a:t>
            </a:r>
            <a:r>
              <a:rPr lang="en-US">
                <a:ea typeface="Calibri"/>
                <a:cs typeface="Calibri"/>
              </a:rPr>
              <a:t> o App e </a:t>
            </a:r>
            <a:r>
              <a:rPr lang="en-US" err="1">
                <a:ea typeface="Calibri"/>
                <a:cs typeface="Calibri"/>
              </a:rPr>
              <a:t>os</a:t>
            </a:r>
            <a:r>
              <a:rPr lang="en-US">
                <a:ea typeface="Calibri"/>
                <a:cs typeface="Calibri"/>
              </a:rPr>
              <a:t> </a:t>
            </a:r>
            <a:r>
              <a:rPr lang="en-US" err="1">
                <a:ea typeface="Calibri"/>
                <a:cs typeface="Calibri"/>
              </a:rPr>
              <a:t>quatro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tópicos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desenvolvimento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99280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Finalize, </a:t>
            </a:r>
            <a:r>
              <a:rPr lang="en-US" err="1">
                <a:ea typeface="Calibri"/>
                <a:cs typeface="Calibri"/>
              </a:rPr>
              <a:t>preste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seu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testemunho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designe</a:t>
            </a:r>
            <a:r>
              <a:rPr lang="en-US">
                <a:ea typeface="Calibri"/>
                <a:cs typeface="Calibri"/>
              </a:rPr>
              <a:t> 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fazer</a:t>
            </a:r>
            <a:r>
              <a:rPr lang="en-US">
                <a:ea typeface="Calibri"/>
                <a:cs typeface="Calibri"/>
              </a:rPr>
              <a:t> a </a:t>
            </a:r>
            <a:r>
              <a:rPr lang="en-US" err="1">
                <a:ea typeface="Calibri"/>
                <a:cs typeface="Calibri"/>
              </a:rPr>
              <a:t>oração</a:t>
            </a:r>
            <a:r>
              <a:rPr lang="en-US">
                <a:ea typeface="Calibri"/>
                <a:cs typeface="Calibri"/>
              </a:rPr>
              <a:t> final. </a:t>
            </a:r>
            <a:r>
              <a:rPr lang="en-US" err="1">
                <a:ea typeface="Calibri"/>
                <a:cs typeface="Calibri"/>
              </a:rPr>
              <a:t>Convide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estar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presentes</a:t>
            </a:r>
            <a:r>
              <a:rPr lang="en-US">
                <a:ea typeface="Calibri"/>
                <a:cs typeface="Calibri"/>
              </a:rPr>
              <a:t> no </a:t>
            </a:r>
            <a:r>
              <a:rPr lang="en-US" err="1">
                <a:ea typeface="Calibri"/>
                <a:cs typeface="Calibri"/>
              </a:rPr>
              <a:t>próximo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encontro</a:t>
            </a:r>
            <a:r>
              <a:rPr lang="en-US">
                <a:ea typeface="Calibri"/>
                <a:cs typeface="Calibri"/>
              </a:rPr>
              <a:t> com </a:t>
            </a:r>
            <a:r>
              <a:rPr lang="en-US" err="1">
                <a:ea typeface="Calibri"/>
                <a:cs typeface="Calibri"/>
              </a:rPr>
              <a:t>suas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metas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registradas</a:t>
            </a:r>
            <a:r>
              <a:rPr lang="en-US">
                <a:ea typeface="Calibri"/>
                <a:cs typeface="Calibri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rPr lang="pt-BR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2575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 e </a:t>
            </a:r>
            <a:r>
              <a:rPr lang="en-US" err="1">
                <a:ea typeface="Calibri"/>
                <a:cs typeface="Calibri"/>
              </a:rPr>
              <a:t>enfatize</a:t>
            </a:r>
            <a:r>
              <a:rPr lang="en-US">
                <a:ea typeface="Calibri"/>
                <a:cs typeface="Calibri"/>
              </a:rPr>
              <a:t> que a </a:t>
            </a:r>
            <a:r>
              <a:rPr lang="en-US" err="1">
                <a:ea typeface="Calibri"/>
                <a:cs typeface="Calibri"/>
              </a:rPr>
              <a:t>preparação</a:t>
            </a:r>
            <a:r>
              <a:rPr lang="en-US">
                <a:ea typeface="Calibri"/>
                <a:cs typeface="Calibri"/>
              </a:rPr>
              <a:t> para </a:t>
            </a:r>
            <a:r>
              <a:rPr lang="en-US" err="1">
                <a:ea typeface="Calibri"/>
                <a:cs typeface="Calibri"/>
              </a:rPr>
              <a:t>servir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uma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missão</a:t>
            </a:r>
            <a:r>
              <a:rPr lang="en-US">
                <a:ea typeface="Calibri"/>
                <a:cs typeface="Calibri"/>
              </a:rPr>
              <a:t> é </a:t>
            </a:r>
            <a:r>
              <a:rPr lang="en-US" err="1">
                <a:ea typeface="Calibri"/>
                <a:cs typeface="Calibri"/>
              </a:rPr>
              <a:t>precedida</a:t>
            </a:r>
            <a:r>
              <a:rPr lang="en-US">
                <a:ea typeface="Calibri"/>
                <a:cs typeface="Calibri"/>
              </a:rPr>
              <a:t> de um </a:t>
            </a:r>
            <a:r>
              <a:rPr lang="en-US" err="1">
                <a:ea typeface="Calibri"/>
                <a:cs typeface="Calibri"/>
              </a:rPr>
              <a:t>testemunho</a:t>
            </a:r>
            <a:r>
              <a:rPr lang="en-US">
                <a:ea typeface="Calibri"/>
                <a:cs typeface="Calibri"/>
              </a:rPr>
              <a:t> do Salvador e do Seu Evangelho.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5656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para um </a:t>
            </a:r>
            <a:r>
              <a:rPr lang="en-US" err="1">
                <a:ea typeface="Calibri"/>
                <a:cs typeface="Calibri"/>
              </a:rPr>
              <a:t>jovem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 e </a:t>
            </a:r>
            <a:r>
              <a:rPr lang="en-US" err="1">
                <a:ea typeface="Calibri"/>
                <a:cs typeface="Calibri"/>
              </a:rPr>
              <a:t>enfatize</a:t>
            </a:r>
            <a:r>
              <a:rPr lang="en-US">
                <a:ea typeface="Calibri"/>
                <a:cs typeface="Calibri"/>
              </a:rPr>
              <a:t> a </a:t>
            </a:r>
            <a:r>
              <a:rPr lang="en-US" err="1">
                <a:ea typeface="Calibri"/>
                <a:cs typeface="Calibri"/>
              </a:rPr>
              <a:t>necessidade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desenvolver</a:t>
            </a:r>
            <a:r>
              <a:rPr lang="en-US">
                <a:ea typeface="Calibri"/>
                <a:cs typeface="Calibri"/>
              </a:rPr>
              <a:t> o "</a:t>
            </a:r>
            <a:r>
              <a:rPr lang="en-US" err="1">
                <a:ea typeface="Calibri"/>
                <a:cs typeface="Calibri"/>
              </a:rPr>
              <a:t>desejo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servir</a:t>
            </a:r>
            <a:r>
              <a:rPr lang="en-US">
                <a:ea typeface="Calibri"/>
                <a:cs typeface="Calibri"/>
              </a:rPr>
              <a:t>".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5525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Peça</a:t>
            </a:r>
            <a:r>
              <a:rPr lang="en-US"/>
              <a:t> para um </a:t>
            </a:r>
            <a:r>
              <a:rPr lang="en-US" err="1"/>
              <a:t>jovem</a:t>
            </a:r>
            <a:r>
              <a:rPr lang="en-US"/>
              <a:t> </a:t>
            </a:r>
            <a:r>
              <a:rPr lang="en-US" err="1"/>
              <a:t>ler</a:t>
            </a:r>
            <a:r>
              <a:rPr lang="en-US"/>
              <a:t>. 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9568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Abra o debate. Caso </a:t>
            </a:r>
            <a:r>
              <a:rPr lang="en-US" err="1">
                <a:ea typeface="Calibri"/>
                <a:cs typeface="Calibri"/>
              </a:rPr>
              <a:t>tenha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muitos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peça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apenas</a:t>
            </a:r>
            <a:r>
              <a:rPr lang="en-US">
                <a:ea typeface="Calibri"/>
                <a:cs typeface="Calibri"/>
              </a:rPr>
              <a:t> 2 </a:t>
            </a:r>
            <a:r>
              <a:rPr lang="en-US" err="1">
                <a:ea typeface="Calibri"/>
                <a:cs typeface="Calibri"/>
              </a:rPr>
              <a:t>ou</a:t>
            </a:r>
            <a:r>
              <a:rPr lang="en-US">
                <a:ea typeface="Calibri"/>
                <a:cs typeface="Calibri"/>
              </a:rPr>
              <a:t> 3 </a:t>
            </a:r>
            <a:r>
              <a:rPr lang="en-US" err="1">
                <a:ea typeface="Calibri"/>
                <a:cs typeface="Calibri"/>
              </a:rPr>
              <a:t>possam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comentar</a:t>
            </a:r>
            <a:r>
              <a:rPr lang="en-US">
                <a:ea typeface="Calibri"/>
                <a:cs typeface="Calibri"/>
              </a:rPr>
              <a:t>. Caso </a:t>
            </a:r>
            <a:r>
              <a:rPr lang="en-US" err="1">
                <a:ea typeface="Calibri"/>
                <a:cs typeface="Calibri"/>
              </a:rPr>
              <a:t>seja</a:t>
            </a:r>
            <a:r>
              <a:rPr lang="en-US">
                <a:ea typeface="Calibri"/>
                <a:cs typeface="Calibri"/>
              </a:rPr>
              <a:t> on-line, incentive que </a:t>
            </a:r>
            <a:r>
              <a:rPr lang="en-US" err="1">
                <a:ea typeface="Calibri"/>
                <a:cs typeface="Calibri"/>
              </a:rPr>
              <a:t>os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jovens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utilizem</a:t>
            </a:r>
            <a:r>
              <a:rPr lang="en-US">
                <a:ea typeface="Calibri"/>
                <a:cs typeface="Calibri"/>
              </a:rPr>
              <a:t> o chat. </a:t>
            </a:r>
            <a:r>
              <a:rPr lang="en-US" err="1">
                <a:ea typeface="Calibri"/>
                <a:cs typeface="Calibri"/>
              </a:rPr>
              <a:t>Você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ler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alguns</a:t>
            </a:r>
            <a:r>
              <a:rPr lang="en-US">
                <a:ea typeface="Calibri"/>
                <a:cs typeface="Calibri"/>
              </a:rPr>
              <a:t> deles </a:t>
            </a:r>
            <a:r>
              <a:rPr lang="en-US" err="1">
                <a:ea typeface="Calibri"/>
                <a:cs typeface="Calibri"/>
              </a:rPr>
              <a:t>ou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todos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caso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sejam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poucos</a:t>
            </a:r>
            <a:r>
              <a:rPr lang="en-US">
                <a:ea typeface="Calibri"/>
                <a:cs typeface="Calibri"/>
              </a:rPr>
              <a:t>. 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623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Leia </a:t>
            </a:r>
            <a:r>
              <a:rPr lang="en-US" err="1">
                <a:ea typeface="Calibri"/>
                <a:cs typeface="Calibri"/>
              </a:rPr>
              <a:t>esse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tópico</a:t>
            </a:r>
            <a:r>
              <a:rPr lang="en-US">
                <a:ea typeface="Calibri"/>
                <a:cs typeface="Calibri"/>
              </a:rPr>
              <a:t>. </a:t>
            </a:r>
            <a:r>
              <a:rPr lang="en-US" err="1">
                <a:ea typeface="Calibri"/>
                <a:cs typeface="Calibri"/>
              </a:rPr>
              <a:t>Enfatize</a:t>
            </a:r>
            <a:r>
              <a:rPr lang="en-US">
                <a:ea typeface="Calibri"/>
                <a:cs typeface="Calibri"/>
              </a:rPr>
              <a:t> que </a:t>
            </a:r>
            <a:r>
              <a:rPr lang="en-US" err="1">
                <a:ea typeface="Calibri"/>
                <a:cs typeface="Calibri"/>
              </a:rPr>
              <a:t>foi</a:t>
            </a:r>
            <a:r>
              <a:rPr lang="en-US">
                <a:ea typeface="Calibri"/>
                <a:cs typeface="Calibri"/>
              </a:rPr>
              <a:t> um pronunciamento de um </a:t>
            </a:r>
            <a:r>
              <a:rPr lang="en-US" err="1">
                <a:ea typeface="Calibri"/>
                <a:cs typeface="Calibri"/>
              </a:rPr>
              <a:t>profeta</a:t>
            </a:r>
            <a:r>
              <a:rPr lang="en-US">
                <a:ea typeface="Calibri"/>
                <a:cs typeface="Calibri"/>
              </a:rPr>
              <a:t> de Deus </a:t>
            </a:r>
            <a:r>
              <a:rPr lang="en-US" err="1">
                <a:ea typeface="Calibri"/>
                <a:cs typeface="Calibri"/>
              </a:rPr>
              <a:t>numa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conferência</a:t>
            </a:r>
            <a:r>
              <a:rPr lang="en-US">
                <a:ea typeface="Calibri"/>
                <a:cs typeface="Calibri"/>
              </a:rPr>
              <a:t> para o </a:t>
            </a:r>
            <a:r>
              <a:rPr lang="en-US" err="1">
                <a:ea typeface="Calibri"/>
                <a:cs typeface="Calibri"/>
              </a:rPr>
              <a:t>mundo</a:t>
            </a:r>
            <a:r>
              <a:rPr lang="en-US">
                <a:ea typeface="Calibri"/>
                <a:cs typeface="Calibri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D0ECD-D0A5-48E0-8F28-287301E1C8C6}" type="slidenum"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9893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16D67-AB07-A2E4-EC13-34652E92D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7145ED-6EE9-64F4-7910-D525E82DCE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03304A-0777-2044-D0A1-0138D1A2B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8A77A8-9CA4-ED09-7F61-4A44B1095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A8D17E-6C4D-46D5-4344-BF4DFE4BE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952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8D891-C9F5-3A75-5DE9-B32C9BCA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B0FB7F-3B81-3364-78A3-9411A0E57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8EE876-1539-86D8-3836-109F43FFF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A35C6A-E8ED-11EA-8BF5-6C3E365BE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970A895-F14D-B7E6-8BB1-009B8F5AD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977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A8605B-BDA8-BE49-62C0-B089643578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3537D74-6B04-DABB-32B1-5D54A97FD1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3B1431-FFB8-88AD-4075-8DB167DF3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32AA33-0CF9-3C27-DFE5-41C21CC14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91FB93-E396-C793-7B25-DC18246C7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215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4F56E4-C711-BFC5-7B78-37CC43D8F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14B437-3681-020E-0318-A1336BB1B0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A18004B-A2CF-7189-8E97-9BBE5ACAB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1AA922-515F-1210-1863-AF84CD43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EC3F80-1A31-7853-79BF-8B25B792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2896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165B62-1E95-8356-75F8-1AF7EFB2D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9B32E4A-ED32-31C4-CE71-109AF7A594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0FA356D-B4F8-11B7-1F6B-00F0EE1A7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EFC85A-EF31-20D1-CFC5-937BC707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6DECF1-097D-FFA2-0F4B-6A7C6AABD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2728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8E5823-82D8-5B37-DB26-F01AF38CE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B7BB07-218F-FC89-4E2A-AA81EC652F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502421E-81CF-4C54-398B-EAE06105A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BB3F86C-9115-0637-463A-5F1AD9C29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B7CC97-817F-019F-17E7-BB552CB3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E19371-7019-EE8C-7FC5-629AB4D75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4320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59D26-A2F8-4A08-B0CC-759391C66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0F41AD9-E8F7-10A1-E1B0-F8538760F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6F7138-A6F8-ADD2-DD70-D34D978AD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CCCDB27-2CF2-20D8-7B75-880B9D6FF5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7A95013-E4D8-0942-9FC5-393FBC5472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5F10A34-6479-790F-B80C-22FC0128C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C343BFA-AD23-78B2-525A-970EE5866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2FE8B6F-2BF6-98F9-DCE3-40CF67634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9642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9AD9DE-2FFE-B51F-751C-7854EC406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46E5C7D-0AEF-B275-DE8D-59127B71A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CE95C5B-A938-EE35-4A1E-CD3921D39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363F19A-0507-5A92-1D6C-9CA2C8F42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5123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1FA21E6-B49C-25C0-089B-F9DEF9081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07D80CE-A391-4E82-7572-75D119191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C79EBB-F169-3613-B908-6F52116A6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801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E2D2D9-9C0C-7D76-EAF9-2AD30B861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0CE68B-B74F-104D-1BE1-C116C7713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3C540F-B714-69AB-5D2E-FD28C14F45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115EC99-3786-3FB2-2AB1-00E1DACD4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BF6F204-EF64-41F6-3DC7-DF0165E49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3676020-1BC4-FDD5-C80A-F16EFADB9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254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A58154-5429-B669-5F4E-9FF950C16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33A29B-8E65-2025-4673-ACCAFCA56B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9A9ECF-02F8-7B8A-8E98-8B469A620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EC17341-C116-41BA-4DEC-962ABF967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B87E351-214A-036E-CDCB-C1E7780CC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6A3C58-2424-4320-F0F8-851B4C36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117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E90E371-5217-A255-C7D6-D7DADB531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A55C5EE-01D7-3B86-1CD3-E393773002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B914990-D6D7-1607-64F6-B2822EB05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3FA1E-1B30-4134-AAB2-21FD9EF0FF72}" type="datetimeFigureOut">
              <a:rPr lang="pt-BR" smtClean="0"/>
              <a:t>10/03/2025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3B0BA1-23A1-F572-4CEB-FDF4F8350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75A6510-07B2-F9CD-327D-41E42B1039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87622-C774-4724-8CC5-E2BEC8D1F5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5278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hyperlink" Target="https://www.churchofjesuschrist.org/media-library/video/2014-01-001-christlike-attributes?lang=por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hyperlink" Target="https://www.churchofjesuschrist.org/media-library/video/2012-07-1020-making-seminary-a-spiritual-experience?lang=por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hyperlink" Target="https://www.churchofjesuschrist.org/media-library/video/my-family-history-how-to-videos?lang=por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682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692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980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003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488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 descr="Gesto de toque duplo com preenchimento sólido">
            <a:hlinkClick r:id="rId4"/>
            <a:extLst>
              <a:ext uri="{FF2B5EF4-FFF2-40B4-BE49-F238E27FC236}">
                <a16:creationId xmlns:a16="http://schemas.microsoft.com/office/drawing/2014/main" id="{145BE2BF-3247-29DA-A63D-BBBA34FAFE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17566" y="35054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8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78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276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044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801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14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795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Gesto de toque duplo com preenchimento sólido">
            <a:hlinkClick r:id="rId4"/>
            <a:extLst>
              <a:ext uri="{FF2B5EF4-FFF2-40B4-BE49-F238E27FC236}">
                <a16:creationId xmlns:a16="http://schemas.microsoft.com/office/drawing/2014/main" id="{170DB791-F6AD-572C-9C44-E58ABCB76F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17566" y="35054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67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1638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4046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9972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345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Gesto de toque duplo com preenchimento sólido">
            <a:hlinkClick r:id="rId4"/>
            <a:extLst>
              <a:ext uri="{FF2B5EF4-FFF2-40B4-BE49-F238E27FC236}">
                <a16:creationId xmlns:a16="http://schemas.microsoft.com/office/drawing/2014/main" id="{16D87669-366A-96F0-6C9D-6F7D732AE8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17566" y="35054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24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052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1673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6466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2240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071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6581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6256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2892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1945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5451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4582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0309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0929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04437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332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2299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4128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773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155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494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711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040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468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FCF7B07781E940821AB60145D590AE" ma:contentTypeVersion="10" ma:contentTypeDescription="Create a new document." ma:contentTypeScope="" ma:versionID="7064247c7df3aca519e03a9eecd25164">
  <xsd:schema xmlns:xsd="http://www.w3.org/2001/XMLSchema" xmlns:xs="http://www.w3.org/2001/XMLSchema" xmlns:p="http://schemas.microsoft.com/office/2006/metadata/properties" xmlns:ns2="75796dc6-7052-40f0-bff0-3b69fb1b53cc" xmlns:ns3="d5cb36d2-ace5-409e-bf1a-83f213e4ca90" targetNamespace="http://schemas.microsoft.com/office/2006/metadata/properties" ma:root="true" ma:fieldsID="c90b14ac203762175df7d899190f306c" ns2:_="" ns3:_="">
    <xsd:import namespace="75796dc6-7052-40f0-bff0-3b69fb1b53cc"/>
    <xsd:import namespace="d5cb36d2-ace5-409e-bf1a-83f213e4c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796dc6-7052-40f0-bff0-3b69fb1b53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cb36d2-ace5-409e-bf1a-83f213e4c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261925-EF29-4EB7-BF88-BFDEEFF0C67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78CF27-E9C0-4566-8713-41612EEBE291}">
  <ds:schemaRefs>
    <ds:schemaRef ds:uri="d5cb36d2-ace5-409e-bf1a-83f213e4ca90"/>
    <ds:schemaRef ds:uri="75796dc6-7052-40f0-bff0-3b69fb1b53cc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73D9620-4819-49D1-9397-5FB895DA6F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796dc6-7052-40f0-bff0-3b69fb1b53cc"/>
    <ds:schemaRef ds:uri="d5cb36d2-ace5-409e-bf1a-83f213e4c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3ef5274-90b8-4b3f-8a76-b4c36a43e904}" enabled="1" method="Standard" siteId="{61e6eeb3-5fd7-4aaa-ae3c-61e8deb09b7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Microsoft Office PowerPoint</Application>
  <PresentationFormat>Widescreen</PresentationFormat>
  <Paragraphs>82</Paragraphs>
  <Slides>41</Slides>
  <Notes>41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Valente</dc:creator>
  <cp:lastModifiedBy>Diogo Pereira</cp:lastModifiedBy>
  <cp:revision>2</cp:revision>
  <dcterms:created xsi:type="dcterms:W3CDTF">2023-09-22T18:42:57Z</dcterms:created>
  <dcterms:modified xsi:type="dcterms:W3CDTF">2025-03-10T21:38:59Z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0x01010095FCF7B07781E940821AB60145D590AE</vt:lpwstr>
  </property>
</Properties>
</file>